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18"/>
  </p:notesMasterIdLst>
  <p:sldIdLst>
    <p:sldId id="257" r:id="rId3"/>
    <p:sldId id="275" r:id="rId4"/>
    <p:sldId id="276" r:id="rId5"/>
    <p:sldId id="305" r:id="rId6"/>
    <p:sldId id="306" r:id="rId7"/>
    <p:sldId id="285" r:id="rId8"/>
    <p:sldId id="302" r:id="rId9"/>
    <p:sldId id="283" r:id="rId10"/>
    <p:sldId id="300" r:id="rId11"/>
    <p:sldId id="281" r:id="rId12"/>
    <p:sldId id="294" r:id="rId13"/>
    <p:sldId id="298" r:id="rId14"/>
    <p:sldId id="284" r:id="rId15"/>
    <p:sldId id="299" r:id="rId16"/>
    <p:sldId id="307" r:id="rId17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  <p:clrMru>
    <a:srgbClr val="FF9900"/>
    <a:srgbClr val="FFFF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FECB4D8-DB02-4DC6-A0A2-4F2EBAE1DC90}" styleName="Estilo medio 1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7292A2E-F333-43FB-9621-5CBBE7FDCDCB}" styleName="Estilo claro 2 - Acento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E25E649-3F16-4E02-A733-19D2CDBF48F0}" styleName="Estilo medio 3 - Énfasis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67" autoAdjust="0"/>
    <p:restoredTop sz="94660" autoAdjust="0"/>
  </p:normalViewPr>
  <p:slideViewPr>
    <p:cSldViewPr snapToGrid="0">
      <p:cViewPr>
        <p:scale>
          <a:sx n="60" d="100"/>
          <a:sy n="60" d="100"/>
        </p:scale>
        <p:origin x="-1008" y="-4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3342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194D8A27-B476-4D96-8D1C-A06DC09AD7A7}" type="datetimeFigureOut">
              <a:rPr lang="es-MX"/>
              <a:pPr/>
              <a:t>29/11/2015</a:t>
            </a:fld>
            <a:endParaRPr lang="es-MX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MX" noProof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 smtClean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BF202D31-201B-4D30-9710-4610F6557BCE}" type="slidenum">
              <a:rPr lang="es-MX"/>
              <a:pPr/>
              <a:t>‹Nº›</a:t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CFE7F5"/>
          </a:solidFill>
          <a:ln w="25400">
            <a:solidFill>
              <a:srgbClr val="808080"/>
            </a:solidFill>
            <a:miter lim="800000"/>
            <a:headEnd/>
            <a:tailEnd/>
          </a:ln>
        </p:spPr>
      </p:sp>
      <p:sp>
        <p:nvSpPr>
          <p:cNvPr id="23555" name="2 Marcador de notas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343400"/>
            <a:ext cx="5486400" cy="276225"/>
          </a:xfrm>
          <a:noFill/>
        </p:spPr>
        <p:txBody>
          <a:bodyPr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s-MX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CFE7F5"/>
          </a:solidFill>
          <a:ln w="25400">
            <a:solidFill>
              <a:srgbClr val="808080"/>
            </a:solidFill>
            <a:miter lim="800000"/>
            <a:headEnd/>
            <a:tailEnd/>
          </a:ln>
        </p:spPr>
      </p:sp>
      <p:sp>
        <p:nvSpPr>
          <p:cNvPr id="24579" name="2 Marcador de notas"/>
          <p:cNvSpPr>
            <a:spLocks noGrp="1"/>
          </p:cNvSpPr>
          <p:nvPr>
            <p:ph type="body" sz="quarter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MX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CFE7F5"/>
          </a:solidFill>
          <a:ln w="25400">
            <a:solidFill>
              <a:srgbClr val="808080"/>
            </a:solidFill>
            <a:miter lim="800000"/>
            <a:headEnd/>
            <a:tailEnd/>
          </a:ln>
        </p:spPr>
      </p:sp>
      <p:sp>
        <p:nvSpPr>
          <p:cNvPr id="27651" name="2 Marcador de notas"/>
          <p:cNvSpPr>
            <a:spLocks noGrp="1"/>
          </p:cNvSpPr>
          <p:nvPr>
            <p:ph type="body" sz="quarter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MX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CFE7F5"/>
          </a:solidFill>
          <a:ln w="25400">
            <a:solidFill>
              <a:srgbClr val="808080"/>
            </a:solidFill>
            <a:miter lim="800000"/>
            <a:headEnd/>
            <a:tailEnd/>
          </a:ln>
        </p:spPr>
      </p:sp>
      <p:sp>
        <p:nvSpPr>
          <p:cNvPr id="25603" name="2 Marcador de notas"/>
          <p:cNvSpPr>
            <a:spLocks noGrp="1"/>
          </p:cNvSpPr>
          <p:nvPr>
            <p:ph type="body" sz="quarter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MX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CFE7F5"/>
          </a:solidFill>
          <a:ln w="25400">
            <a:solidFill>
              <a:srgbClr val="808080"/>
            </a:solidFill>
            <a:miter lim="800000"/>
            <a:headEnd/>
            <a:tailEnd/>
          </a:ln>
        </p:spPr>
      </p:sp>
      <p:sp>
        <p:nvSpPr>
          <p:cNvPr id="28675" name="2 Marcador de notas"/>
          <p:cNvSpPr>
            <a:spLocks noGrp="1"/>
          </p:cNvSpPr>
          <p:nvPr>
            <p:ph type="body" sz="quarter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MX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6"/>
          <p:cNvCxnSpPr/>
          <p:nvPr/>
        </p:nvCxnSpPr>
        <p:spPr>
          <a:xfrm>
            <a:off x="9374188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7"/>
          <p:cNvCxnSpPr/>
          <p:nvPr/>
        </p:nvCxnSpPr>
        <p:spPr>
          <a:xfrm flipV="1">
            <a:off x="7427913" y="3681413"/>
            <a:ext cx="4764087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reeform 8"/>
          <p:cNvSpPr/>
          <p:nvPr/>
        </p:nvSpPr>
        <p:spPr>
          <a:xfrm>
            <a:off x="9188450" y="-7938"/>
            <a:ext cx="3006725" cy="6865938"/>
          </a:xfrm>
          <a:custGeom>
            <a:avLst/>
            <a:gdLst>
              <a:gd name="connsiteX0" fmla="*/ 2023534 w 3005667"/>
              <a:gd name="connsiteY0" fmla="*/ 8467 h 6866467"/>
              <a:gd name="connsiteX1" fmla="*/ 0 w 3005667"/>
              <a:gd name="connsiteY1" fmla="*/ 6866467 h 6866467"/>
              <a:gd name="connsiteX2" fmla="*/ 2997200 w 3005667"/>
              <a:gd name="connsiteY2" fmla="*/ 6858000 h 6866467"/>
              <a:gd name="connsiteX3" fmla="*/ 3005667 w 3005667"/>
              <a:gd name="connsiteY3" fmla="*/ 0 h 6866467"/>
              <a:gd name="connsiteX4" fmla="*/ 2023534 w 3005667"/>
              <a:gd name="connsiteY4" fmla="*/ 8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5667" h="6866467">
                <a:moveTo>
                  <a:pt x="2023534" y="8467"/>
                </a:moveTo>
                <a:lnTo>
                  <a:pt x="0" y="6866467"/>
                </a:lnTo>
                <a:lnTo>
                  <a:pt x="2997200" y="6858000"/>
                </a:lnTo>
                <a:cubicBezTo>
                  <a:pt x="3000022" y="4572000"/>
                  <a:pt x="3002845" y="2286000"/>
                  <a:pt x="3005667" y="0"/>
                </a:cubicBezTo>
                <a:lnTo>
                  <a:pt x="2023534" y="8467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Freeform 9"/>
          <p:cNvSpPr/>
          <p:nvPr/>
        </p:nvSpPr>
        <p:spPr>
          <a:xfrm>
            <a:off x="9604375" y="-7938"/>
            <a:ext cx="2590800" cy="6865938"/>
          </a:xfrm>
          <a:custGeom>
            <a:avLst/>
            <a:gdLst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2582333 w 2590800"/>
              <a:gd name="connsiteY3" fmla="*/ 0 h 6866467"/>
              <a:gd name="connsiteX4" fmla="*/ 0 w 2590800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0800" h="6866467">
                <a:moveTo>
                  <a:pt x="0" y="0"/>
                </a:moveTo>
                <a:lnTo>
                  <a:pt x="1202267" y="6866467"/>
                </a:lnTo>
                <a:lnTo>
                  <a:pt x="2590800" y="6866467"/>
                </a:lnTo>
                <a:cubicBezTo>
                  <a:pt x="2587978" y="4577645"/>
                  <a:pt x="2585155" y="2288822"/>
                  <a:pt x="2582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Freeform 10"/>
          <p:cNvSpPr/>
          <p:nvPr/>
        </p:nvSpPr>
        <p:spPr>
          <a:xfrm>
            <a:off x="8934450" y="3048000"/>
            <a:ext cx="3260725" cy="3810000"/>
          </a:xfrm>
          <a:custGeom>
            <a:avLst/>
            <a:gdLst>
              <a:gd name="connsiteX0" fmla="*/ 0 w 3259667"/>
              <a:gd name="connsiteY0" fmla="*/ 3810000 h 3810000"/>
              <a:gd name="connsiteX1" fmla="*/ 3251200 w 3259667"/>
              <a:gd name="connsiteY1" fmla="*/ 0 h 3810000"/>
              <a:gd name="connsiteX2" fmla="*/ 3259667 w 3259667"/>
              <a:gd name="connsiteY2" fmla="*/ 3810000 h 3810000"/>
              <a:gd name="connsiteX3" fmla="*/ 0 w 3259667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Freeform 11"/>
          <p:cNvSpPr/>
          <p:nvPr/>
        </p:nvSpPr>
        <p:spPr>
          <a:xfrm>
            <a:off x="9340850" y="-7938"/>
            <a:ext cx="2854325" cy="6865938"/>
          </a:xfrm>
          <a:custGeom>
            <a:avLst/>
            <a:gdLst>
              <a:gd name="connsiteX0" fmla="*/ 0 w 2853267"/>
              <a:gd name="connsiteY0" fmla="*/ 0 h 6866467"/>
              <a:gd name="connsiteX1" fmla="*/ 2472267 w 2853267"/>
              <a:gd name="connsiteY1" fmla="*/ 6866467 h 6866467"/>
              <a:gd name="connsiteX2" fmla="*/ 2853267 w 2853267"/>
              <a:gd name="connsiteY2" fmla="*/ 6858000 h 6866467"/>
              <a:gd name="connsiteX3" fmla="*/ 2853267 w 2853267"/>
              <a:gd name="connsiteY3" fmla="*/ 0 h 6866467"/>
              <a:gd name="connsiteX4" fmla="*/ 0 w 285326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Freeform 12"/>
          <p:cNvSpPr/>
          <p:nvPr/>
        </p:nvSpPr>
        <p:spPr>
          <a:xfrm>
            <a:off x="10907713" y="-7938"/>
            <a:ext cx="1287462" cy="6865938"/>
          </a:xfrm>
          <a:custGeom>
            <a:avLst/>
            <a:gdLst>
              <a:gd name="connsiteX0" fmla="*/ 1016000 w 1286933"/>
              <a:gd name="connsiteY0" fmla="*/ 0 h 6866467"/>
              <a:gd name="connsiteX1" fmla="*/ 0 w 1286933"/>
              <a:gd name="connsiteY1" fmla="*/ 6866467 h 6866467"/>
              <a:gd name="connsiteX2" fmla="*/ 1286933 w 1286933"/>
              <a:gd name="connsiteY2" fmla="*/ 6866467 h 6866467"/>
              <a:gd name="connsiteX3" fmla="*/ 1278466 w 1286933"/>
              <a:gd name="connsiteY3" fmla="*/ 0 h 6866467"/>
              <a:gd name="connsiteX4" fmla="*/ 1016000 w 1286933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Freeform 13"/>
          <p:cNvSpPr/>
          <p:nvPr/>
        </p:nvSpPr>
        <p:spPr>
          <a:xfrm>
            <a:off x="10941050" y="-7938"/>
            <a:ext cx="1271588" cy="6865938"/>
          </a:xfrm>
          <a:custGeom>
            <a:avLst/>
            <a:gdLst>
              <a:gd name="connsiteX0" fmla="*/ 0 w 1244600"/>
              <a:gd name="connsiteY0" fmla="*/ 0 h 6874934"/>
              <a:gd name="connsiteX1" fmla="*/ 1117600 w 1244600"/>
              <a:gd name="connsiteY1" fmla="*/ 6866467 h 6874934"/>
              <a:gd name="connsiteX2" fmla="*/ 1244600 w 1244600"/>
              <a:gd name="connsiteY2" fmla="*/ 6874934 h 6874934"/>
              <a:gd name="connsiteX3" fmla="*/ 1236134 w 1244600"/>
              <a:gd name="connsiteY3" fmla="*/ 0 h 6874934"/>
              <a:gd name="connsiteX4" fmla="*/ 0 w 1244600"/>
              <a:gd name="connsiteY4" fmla="*/ 0 h 6874934"/>
              <a:gd name="connsiteX0" fmla="*/ 0 w 1253067"/>
              <a:gd name="connsiteY0" fmla="*/ 0 h 6874934"/>
              <a:gd name="connsiteX1" fmla="*/ 1117600 w 1253067"/>
              <a:gd name="connsiteY1" fmla="*/ 6866467 h 6874934"/>
              <a:gd name="connsiteX2" fmla="*/ 1244600 w 1253067"/>
              <a:gd name="connsiteY2" fmla="*/ 6874934 h 6874934"/>
              <a:gd name="connsiteX3" fmla="*/ 1253067 w 1253067"/>
              <a:gd name="connsiteY3" fmla="*/ 0 h 6874934"/>
              <a:gd name="connsiteX4" fmla="*/ 0 w 1253067"/>
              <a:gd name="connsiteY4" fmla="*/ 0 h 6874934"/>
              <a:gd name="connsiteX0" fmla="*/ 0 w 1270244"/>
              <a:gd name="connsiteY0" fmla="*/ 0 h 6866467"/>
              <a:gd name="connsiteX1" fmla="*/ 1117600 w 1270244"/>
              <a:gd name="connsiteY1" fmla="*/ 6866467 h 6866467"/>
              <a:gd name="connsiteX2" fmla="*/ 1270000 w 1270244"/>
              <a:gd name="connsiteY2" fmla="*/ 6866467 h 6866467"/>
              <a:gd name="connsiteX3" fmla="*/ 1253067 w 1270244"/>
              <a:gd name="connsiteY3" fmla="*/ 0 h 6866467"/>
              <a:gd name="connsiteX4" fmla="*/ 0 w 1270244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Freeform 14"/>
          <p:cNvSpPr/>
          <p:nvPr/>
        </p:nvSpPr>
        <p:spPr>
          <a:xfrm>
            <a:off x="-7938" y="-7938"/>
            <a:ext cx="863601" cy="5697538"/>
          </a:xfrm>
          <a:custGeom>
            <a:avLst/>
            <a:gdLst>
              <a:gd name="connsiteX0" fmla="*/ 0 w 863600"/>
              <a:gd name="connsiteY0" fmla="*/ 8467 h 5698067"/>
              <a:gd name="connsiteX1" fmla="*/ 863600 w 863600"/>
              <a:gd name="connsiteY1" fmla="*/ 0 h 5698067"/>
              <a:gd name="connsiteX2" fmla="*/ 863600 w 863600"/>
              <a:gd name="connsiteY2" fmla="*/ 16934 h 5698067"/>
              <a:gd name="connsiteX3" fmla="*/ 0 w 863600"/>
              <a:gd name="connsiteY3" fmla="*/ 5698067 h 5698067"/>
              <a:gd name="connsiteX4" fmla="*/ 0 w 863600"/>
              <a:gd name="connsiteY4" fmla="*/ 8467 h 5698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600" h="5698067">
                <a:moveTo>
                  <a:pt x="0" y="8467"/>
                </a:moveTo>
                <a:lnTo>
                  <a:pt x="863600" y="0"/>
                </a:lnTo>
                <a:lnTo>
                  <a:pt x="863600" y="16934"/>
                </a:lnTo>
                <a:lnTo>
                  <a:pt x="0" y="5698067"/>
                </a:lnTo>
                <a:lnTo>
                  <a:pt x="0" y="846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Freeform 15"/>
          <p:cNvSpPr/>
          <p:nvPr/>
        </p:nvSpPr>
        <p:spPr>
          <a:xfrm>
            <a:off x="10374313" y="3589338"/>
            <a:ext cx="1820862" cy="3268662"/>
          </a:xfrm>
          <a:custGeom>
            <a:avLst/>
            <a:gdLst>
              <a:gd name="connsiteX0" fmla="*/ 0 w 1820333"/>
              <a:gd name="connsiteY0" fmla="*/ 3268133 h 3268133"/>
              <a:gd name="connsiteX1" fmla="*/ 1811866 w 1820333"/>
              <a:gd name="connsiteY1" fmla="*/ 0 h 3268133"/>
              <a:gd name="connsiteX2" fmla="*/ 1820333 w 1820333"/>
              <a:gd name="connsiteY2" fmla="*/ 3259666 h 3268133"/>
              <a:gd name="connsiteX3" fmla="*/ 0 w 1820333"/>
              <a:gd name="connsiteY3" fmla="*/ 3268133 h 326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460" y="2404534"/>
            <a:ext cx="776895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460" y="4050834"/>
            <a:ext cx="7768959" cy="1096899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C932D4-3A33-4202-BAB3-24164882EF97}" type="datetimeFigureOut">
              <a:rPr lang="en-US"/>
              <a:pPr/>
              <a:t>11/29/2015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MX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3730C0-7FDB-4316-BC04-DBE738FDAB5A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512" y="609600"/>
            <a:ext cx="8598907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512" y="4470400"/>
            <a:ext cx="8598907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0A85EF6-40BB-43A0-843C-B7E72C41B245}" type="datetimeFigureOut">
              <a:rPr lang="en-US"/>
              <a:pPr/>
              <a:t>11/29/2015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8890A9-E6F1-4352-8D04-8048B3100BB6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9"/>
          <p:cNvSpPr txBox="1"/>
          <p:nvPr/>
        </p:nvSpPr>
        <p:spPr>
          <a:xfrm>
            <a:off x="541338" y="790575"/>
            <a:ext cx="611187" cy="584200"/>
          </a:xfrm>
          <a:prstGeom prst="rect">
            <a:avLst/>
          </a:prstGeom>
        </p:spPr>
        <p:txBody>
          <a:bodyPr anchor="ctr"/>
          <a:lstStyle/>
          <a:p>
            <a:r>
              <a:rPr lang="en-US" sz="8000">
                <a:solidFill>
                  <a:srgbClr val="C0E474"/>
                </a:solidFill>
              </a:rPr>
              <a:t>“</a:t>
            </a:r>
          </a:p>
        </p:txBody>
      </p:sp>
      <p:sp>
        <p:nvSpPr>
          <p:cNvPr id="6" name="TextBox 21"/>
          <p:cNvSpPr txBox="1"/>
          <p:nvPr/>
        </p:nvSpPr>
        <p:spPr>
          <a:xfrm>
            <a:off x="8894763" y="2886075"/>
            <a:ext cx="609600" cy="585788"/>
          </a:xfrm>
          <a:prstGeom prst="rect">
            <a:avLst/>
          </a:prstGeom>
        </p:spPr>
        <p:txBody>
          <a:bodyPr anchor="ctr"/>
          <a:lstStyle/>
          <a:p>
            <a:r>
              <a:rPr lang="en-US" sz="8000">
                <a:solidFill>
                  <a:srgbClr val="C0E474"/>
                </a:solidFill>
                <a:latin typeface="Trebuchet MS" pitchFamily="34" charset="0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577" y="609600"/>
            <a:ext cx="809624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512" y="4470400"/>
            <a:ext cx="8598907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495" y="3632200"/>
            <a:ext cx="7226406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fld id="{23A649F9-DD12-42D1-9970-422D60DBA27C}" type="datetimeFigureOut">
              <a:rPr lang="en-US"/>
              <a:pPr/>
              <a:t>11/29/2015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es-MX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59BB99FD-6D30-4A65-BDB7-AE70450C396D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512" y="1931988"/>
            <a:ext cx="8598907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512" y="4527448"/>
            <a:ext cx="8598907" cy="1513914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59AB3F8-D671-40D3-8E5A-E7BE72422DAF}" type="datetimeFigureOut">
              <a:rPr lang="en-US"/>
              <a:pPr/>
              <a:t>11/29/2015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7EAB50-FEF1-43DB-8252-C4B3E14ABB5B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3"/>
          <p:cNvSpPr txBox="1"/>
          <p:nvPr/>
        </p:nvSpPr>
        <p:spPr>
          <a:xfrm>
            <a:off x="541338" y="790575"/>
            <a:ext cx="611187" cy="584200"/>
          </a:xfrm>
          <a:prstGeom prst="rect">
            <a:avLst/>
          </a:prstGeom>
        </p:spPr>
        <p:txBody>
          <a:bodyPr anchor="ctr"/>
          <a:lstStyle/>
          <a:p>
            <a:r>
              <a:rPr lang="en-US" sz="8000">
                <a:solidFill>
                  <a:srgbClr val="C0E474"/>
                </a:solidFill>
              </a:rPr>
              <a:t>“</a:t>
            </a:r>
          </a:p>
        </p:txBody>
      </p:sp>
      <p:sp>
        <p:nvSpPr>
          <p:cNvPr id="6" name="TextBox 24"/>
          <p:cNvSpPr txBox="1"/>
          <p:nvPr/>
        </p:nvSpPr>
        <p:spPr>
          <a:xfrm>
            <a:off x="8894763" y="2886075"/>
            <a:ext cx="609600" cy="585788"/>
          </a:xfrm>
          <a:prstGeom prst="rect">
            <a:avLst/>
          </a:prstGeom>
        </p:spPr>
        <p:txBody>
          <a:bodyPr anchor="ctr"/>
          <a:lstStyle/>
          <a:p>
            <a:r>
              <a:rPr lang="en-US" sz="8000">
                <a:solidFill>
                  <a:srgbClr val="C0E474"/>
                </a:solidFill>
                <a:latin typeface="Trebuchet MS" pitchFamily="34" charset="0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577" y="609600"/>
            <a:ext cx="809624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512" y="4527448"/>
            <a:ext cx="8598907" cy="1513914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509" y="4013200"/>
            <a:ext cx="8598908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fld id="{7F088A42-209B-4787-BD99-6D80B6195995}" type="datetimeFigureOut">
              <a:rPr lang="en-US"/>
              <a:pPr/>
              <a:t>11/29/2015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es-MX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9FD8D109-4878-4EBA-9FBA-0CE1090DC46D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978" y="609600"/>
            <a:ext cx="8590440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512" y="4527448"/>
            <a:ext cx="8598907" cy="1513914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509" y="4013200"/>
            <a:ext cx="8598908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fld id="{1CF0AA56-D472-4594-AD05-16204EB1AB8F}" type="datetimeFigureOut">
              <a:rPr lang="en-US"/>
              <a:pPr/>
              <a:t>11/29/2015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es-MX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FD0ABCFE-771F-4E26-86EF-37292BA84891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2EBB38-31C4-4CAB-9C25-B9EF09D449CA}" type="datetimeFigureOut">
              <a:rPr lang="en-US"/>
              <a:pPr/>
              <a:t>11/29/2015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3123EC-434A-497E-AA17-B62979C40BE8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9749" y="609600"/>
            <a:ext cx="1305083" cy="5251451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511" y="609600"/>
            <a:ext cx="7061989" cy="525145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5C12C2A-AFF6-4AB3-BDB2-F5B793193DBC}" type="datetimeFigureOut">
              <a:rPr lang="en-US"/>
              <a:pPr/>
              <a:t>11/29/2015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898271-C80F-4FBE-A7D6-93BB9B17C319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34D743-62BD-4891-A6E3-492F5559560E}" type="datetimeFigureOut">
              <a:rPr lang="en-US"/>
              <a:pPr/>
              <a:t>11/29/2015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61A2B9-D154-47B3-87DA-478F40C62BB2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512" y="2700868"/>
            <a:ext cx="8598907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512" y="4527448"/>
            <a:ext cx="8598907" cy="8604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8EE238F-D8B8-4412-869E-387116038A66}" type="datetimeFigureOut">
              <a:rPr lang="en-US"/>
              <a:pPr/>
              <a:t>11/29/2015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372B2B-526D-4E44-8C22-9C7C42E22776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511" y="2160589"/>
            <a:ext cx="4185125" cy="388077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1296" y="2160590"/>
            <a:ext cx="4185124" cy="388077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93C014-6653-40A1-9553-5AF44E0EF6D6}" type="datetimeFigureOut">
              <a:rPr lang="en-US"/>
              <a:pPr/>
              <a:t>11/29/2015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MX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93FF58-82F3-44AC-9841-C0DC834C573D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922" y="2160983"/>
            <a:ext cx="41867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922" y="2737246"/>
            <a:ext cx="4186713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9709" y="2160983"/>
            <a:ext cx="418670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9710" y="2737246"/>
            <a:ext cx="4186707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0527BA8-D859-4739-9597-C87D4EC82C9D}" type="datetimeFigureOut">
              <a:rPr lang="en-US"/>
              <a:pPr/>
              <a:t>11/29/2015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MX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E80EDF-4F21-4BFB-8252-55830ED3DC31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511" y="609600"/>
            <a:ext cx="8598907" cy="1320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C7C757-E63E-41E4-AAAA-F92D74CACC88}" type="datetimeFigureOut">
              <a:rPr lang="en-US"/>
              <a:pPr/>
              <a:t>11/29/2015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MX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CEE488-C3CA-4FBB-87DA-52F19378B1E8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54A4F80-7871-4827-AE89-23FC1F66D45C}" type="datetimeFigureOut">
              <a:rPr lang="en-US"/>
              <a:pPr/>
              <a:t>11/29/2015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MX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EA1368-8751-4F4E-BCBE-70F9D9FDE1B3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510" y="1498604"/>
            <a:ext cx="385553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1701" y="514925"/>
            <a:ext cx="4514717" cy="552643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510" y="2777069"/>
            <a:ext cx="385553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6E59888-C709-4044-AD62-958F2BAC8004}" type="datetimeFigureOut">
              <a:rPr lang="en-US"/>
              <a:pPr/>
              <a:t>11/29/2015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MX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6A2DCB-C2A8-4C84-A8D9-61DEA3672FAD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511" y="4800600"/>
            <a:ext cx="8598906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511" y="609600"/>
            <a:ext cx="8598907" cy="384571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 smtClean="0"/>
              <a:t>Haga clic en el icono para agregar una imagen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511" y="5367338"/>
            <a:ext cx="8598906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7D97A68-3775-424F-AA51-8BCEC0EA056C}" type="datetimeFigureOut">
              <a:rPr lang="en-US"/>
              <a:pPr/>
              <a:t>11/29/2015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MX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1E7A8A-ACA5-4080-9205-663F8198FF06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7427913" y="3681413"/>
            <a:ext cx="4764087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9374188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reeform 8"/>
          <p:cNvSpPr/>
          <p:nvPr/>
        </p:nvSpPr>
        <p:spPr>
          <a:xfrm>
            <a:off x="9188450" y="-7938"/>
            <a:ext cx="3006725" cy="6865938"/>
          </a:xfrm>
          <a:custGeom>
            <a:avLst/>
            <a:gdLst>
              <a:gd name="connsiteX0" fmla="*/ 2023534 w 3005667"/>
              <a:gd name="connsiteY0" fmla="*/ 8467 h 6866467"/>
              <a:gd name="connsiteX1" fmla="*/ 0 w 3005667"/>
              <a:gd name="connsiteY1" fmla="*/ 6866467 h 6866467"/>
              <a:gd name="connsiteX2" fmla="*/ 2997200 w 3005667"/>
              <a:gd name="connsiteY2" fmla="*/ 6858000 h 6866467"/>
              <a:gd name="connsiteX3" fmla="*/ 3005667 w 3005667"/>
              <a:gd name="connsiteY3" fmla="*/ 0 h 6866467"/>
              <a:gd name="connsiteX4" fmla="*/ 2023534 w 3005667"/>
              <a:gd name="connsiteY4" fmla="*/ 8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5667" h="6866467">
                <a:moveTo>
                  <a:pt x="2023534" y="8467"/>
                </a:moveTo>
                <a:lnTo>
                  <a:pt x="0" y="6866467"/>
                </a:lnTo>
                <a:lnTo>
                  <a:pt x="2997200" y="6858000"/>
                </a:lnTo>
                <a:cubicBezTo>
                  <a:pt x="3000022" y="4572000"/>
                  <a:pt x="3002845" y="2286000"/>
                  <a:pt x="3005667" y="0"/>
                </a:cubicBezTo>
                <a:lnTo>
                  <a:pt x="2023534" y="8467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9604375" y="-7938"/>
            <a:ext cx="2590800" cy="6865938"/>
          </a:xfrm>
          <a:custGeom>
            <a:avLst/>
            <a:gdLst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2582333 w 2590800"/>
              <a:gd name="connsiteY3" fmla="*/ 0 h 6866467"/>
              <a:gd name="connsiteX4" fmla="*/ 0 w 2590800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0800" h="6866467">
                <a:moveTo>
                  <a:pt x="0" y="0"/>
                </a:moveTo>
                <a:lnTo>
                  <a:pt x="1202267" y="6866467"/>
                </a:lnTo>
                <a:lnTo>
                  <a:pt x="2590800" y="6866467"/>
                </a:lnTo>
                <a:cubicBezTo>
                  <a:pt x="2587978" y="4577645"/>
                  <a:pt x="2585155" y="2288822"/>
                  <a:pt x="2582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8934450" y="3048000"/>
            <a:ext cx="3260725" cy="3810000"/>
          </a:xfrm>
          <a:custGeom>
            <a:avLst/>
            <a:gdLst>
              <a:gd name="connsiteX0" fmla="*/ 0 w 3259667"/>
              <a:gd name="connsiteY0" fmla="*/ 3810000 h 3810000"/>
              <a:gd name="connsiteX1" fmla="*/ 3251200 w 3259667"/>
              <a:gd name="connsiteY1" fmla="*/ 0 h 3810000"/>
              <a:gd name="connsiteX2" fmla="*/ 3259667 w 3259667"/>
              <a:gd name="connsiteY2" fmla="*/ 3810000 h 3810000"/>
              <a:gd name="connsiteX3" fmla="*/ 0 w 3259667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9340850" y="-7938"/>
            <a:ext cx="2854325" cy="6865938"/>
          </a:xfrm>
          <a:custGeom>
            <a:avLst/>
            <a:gdLst>
              <a:gd name="connsiteX0" fmla="*/ 0 w 2853267"/>
              <a:gd name="connsiteY0" fmla="*/ 0 h 6866467"/>
              <a:gd name="connsiteX1" fmla="*/ 2472267 w 2853267"/>
              <a:gd name="connsiteY1" fmla="*/ 6866467 h 6866467"/>
              <a:gd name="connsiteX2" fmla="*/ 2853267 w 2853267"/>
              <a:gd name="connsiteY2" fmla="*/ 6858000 h 6866467"/>
              <a:gd name="connsiteX3" fmla="*/ 2853267 w 2853267"/>
              <a:gd name="connsiteY3" fmla="*/ 0 h 6866467"/>
              <a:gd name="connsiteX4" fmla="*/ 0 w 285326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0907713" y="-7938"/>
            <a:ext cx="1287462" cy="6865938"/>
          </a:xfrm>
          <a:custGeom>
            <a:avLst/>
            <a:gdLst>
              <a:gd name="connsiteX0" fmla="*/ 1016000 w 1286933"/>
              <a:gd name="connsiteY0" fmla="*/ 0 h 6866467"/>
              <a:gd name="connsiteX1" fmla="*/ 0 w 1286933"/>
              <a:gd name="connsiteY1" fmla="*/ 6866467 h 6866467"/>
              <a:gd name="connsiteX2" fmla="*/ 1286933 w 1286933"/>
              <a:gd name="connsiteY2" fmla="*/ 6866467 h 6866467"/>
              <a:gd name="connsiteX3" fmla="*/ 1278466 w 1286933"/>
              <a:gd name="connsiteY3" fmla="*/ 0 h 6866467"/>
              <a:gd name="connsiteX4" fmla="*/ 1016000 w 1286933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10941050" y="-7938"/>
            <a:ext cx="1271588" cy="6865938"/>
          </a:xfrm>
          <a:custGeom>
            <a:avLst/>
            <a:gdLst>
              <a:gd name="connsiteX0" fmla="*/ 0 w 1244600"/>
              <a:gd name="connsiteY0" fmla="*/ 0 h 6874934"/>
              <a:gd name="connsiteX1" fmla="*/ 1117600 w 1244600"/>
              <a:gd name="connsiteY1" fmla="*/ 6866467 h 6874934"/>
              <a:gd name="connsiteX2" fmla="*/ 1244600 w 1244600"/>
              <a:gd name="connsiteY2" fmla="*/ 6874934 h 6874934"/>
              <a:gd name="connsiteX3" fmla="*/ 1236134 w 1244600"/>
              <a:gd name="connsiteY3" fmla="*/ 0 h 6874934"/>
              <a:gd name="connsiteX4" fmla="*/ 0 w 1244600"/>
              <a:gd name="connsiteY4" fmla="*/ 0 h 6874934"/>
              <a:gd name="connsiteX0" fmla="*/ 0 w 1253067"/>
              <a:gd name="connsiteY0" fmla="*/ 0 h 6874934"/>
              <a:gd name="connsiteX1" fmla="*/ 1117600 w 1253067"/>
              <a:gd name="connsiteY1" fmla="*/ 6866467 h 6874934"/>
              <a:gd name="connsiteX2" fmla="*/ 1244600 w 1253067"/>
              <a:gd name="connsiteY2" fmla="*/ 6874934 h 6874934"/>
              <a:gd name="connsiteX3" fmla="*/ 1253067 w 1253067"/>
              <a:gd name="connsiteY3" fmla="*/ 0 h 6874934"/>
              <a:gd name="connsiteX4" fmla="*/ 0 w 1253067"/>
              <a:gd name="connsiteY4" fmla="*/ 0 h 6874934"/>
              <a:gd name="connsiteX0" fmla="*/ 0 w 1270244"/>
              <a:gd name="connsiteY0" fmla="*/ 0 h 6866467"/>
              <a:gd name="connsiteX1" fmla="*/ 1117600 w 1270244"/>
              <a:gd name="connsiteY1" fmla="*/ 6866467 h 6866467"/>
              <a:gd name="connsiteX2" fmla="*/ 1270000 w 1270244"/>
              <a:gd name="connsiteY2" fmla="*/ 6866467 h 6866467"/>
              <a:gd name="connsiteX3" fmla="*/ 1253067 w 1270244"/>
              <a:gd name="connsiteY3" fmla="*/ 0 h 6866467"/>
              <a:gd name="connsiteX4" fmla="*/ 0 w 1270244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5" name="Freeform 14"/>
          <p:cNvSpPr/>
          <p:nvPr/>
        </p:nvSpPr>
        <p:spPr>
          <a:xfrm>
            <a:off x="10374313" y="3589338"/>
            <a:ext cx="1820862" cy="3268662"/>
          </a:xfrm>
          <a:custGeom>
            <a:avLst/>
            <a:gdLst>
              <a:gd name="connsiteX0" fmla="*/ 0 w 1820333"/>
              <a:gd name="connsiteY0" fmla="*/ 3268133 h 3268133"/>
              <a:gd name="connsiteX1" fmla="*/ 1811866 w 1820333"/>
              <a:gd name="connsiteY1" fmla="*/ 0 h 3268133"/>
              <a:gd name="connsiteX2" fmla="*/ 1820333 w 1820333"/>
              <a:gd name="connsiteY2" fmla="*/ 3259666 h 3268133"/>
              <a:gd name="connsiteX3" fmla="*/ 0 w 1820333"/>
              <a:gd name="connsiteY3" fmla="*/ 3268133 h 326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-7938" y="4013200"/>
            <a:ext cx="457201" cy="2852738"/>
          </a:xfrm>
          <a:custGeom>
            <a:avLst/>
            <a:gdLst>
              <a:gd name="connsiteX0" fmla="*/ 0 w 457200"/>
              <a:gd name="connsiteY0" fmla="*/ 0 h 2853267"/>
              <a:gd name="connsiteX1" fmla="*/ 457200 w 457200"/>
              <a:gd name="connsiteY1" fmla="*/ 2853267 h 2853267"/>
              <a:gd name="connsiteX2" fmla="*/ 0 w 457200"/>
              <a:gd name="connsiteY2" fmla="*/ 2844800 h 2853267"/>
              <a:gd name="connsiteX3" fmla="*/ 0 w 457200"/>
              <a:gd name="connsiteY3" fmla="*/ 0 h 285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2853267">
                <a:moveTo>
                  <a:pt x="0" y="0"/>
                </a:moveTo>
                <a:lnTo>
                  <a:pt x="457200" y="2853267"/>
                </a:lnTo>
                <a:lnTo>
                  <a:pt x="0" y="2844800"/>
                </a:lnTo>
                <a:cubicBezTo>
                  <a:pt x="2822" y="1905000"/>
                  <a:pt x="5645" y="965200"/>
                  <a:pt x="0" y="0"/>
                </a:cubicBez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36" name="Title Placeholder 1"/>
          <p:cNvSpPr>
            <a:spLocks noGrp="1"/>
          </p:cNvSpPr>
          <p:nvPr>
            <p:ph type="title"/>
          </p:nvPr>
        </p:nvSpPr>
        <p:spPr bwMode="auto">
          <a:xfrm>
            <a:off x="677863" y="609600"/>
            <a:ext cx="8597900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título del patrón</a:t>
            </a:r>
            <a:endParaRPr lang="en-US" smtClean="0"/>
          </a:p>
        </p:txBody>
      </p:sp>
      <p:sp>
        <p:nvSpPr>
          <p:cNvPr id="103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77863" y="2160588"/>
            <a:ext cx="8597900" cy="388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7250" y="6042025"/>
            <a:ext cx="91122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898989"/>
                </a:solidFill>
                <a:latin typeface="Trebuchet MS" pitchFamily="34" charset="0"/>
              </a:defRPr>
            </a:lvl1pPr>
          </a:lstStyle>
          <a:p>
            <a:fld id="{A912F643-B3C7-4F3D-80B9-B6620CFC1A88}" type="datetimeFigureOut">
              <a:rPr lang="en-US"/>
              <a:pPr/>
              <a:t>11/29/2015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863" y="6042025"/>
            <a:ext cx="6299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898989"/>
                </a:solidFill>
                <a:latin typeface="Trebuchet MS" pitchFamily="34" charset="0"/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3138" y="6042025"/>
            <a:ext cx="68262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chemeClr val="accent1"/>
                </a:solidFill>
                <a:latin typeface="Trebuchet MS" pitchFamily="34" charset="0"/>
              </a:defRPr>
            </a:lvl1pPr>
          </a:lstStyle>
          <a:p>
            <a:fld id="{DD5347A1-EA4C-437A-A3B4-FC35D5070C9C}" type="slidenum">
              <a:rPr lang="en-US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84" r:id="rId11"/>
    <p:sldLayoutId id="2147483879" r:id="rId12"/>
    <p:sldLayoutId id="2147483885" r:id="rId13"/>
    <p:sldLayoutId id="2147483880" r:id="rId14"/>
    <p:sldLayoutId id="2147483881" r:id="rId15"/>
    <p:sldLayoutId id="2147483882" r:id="rId16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Trebuchet MS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Trebuchet MS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Trebuchet MS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Trebuchet MS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0" fontAlgn="base" hangingPunct="0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itchFamily="18" charset="2"/>
        <a:buChar char=""/>
        <a:defRPr kern="1200">
          <a:solidFill>
            <a:srgbClr val="40404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itchFamily="18" charset="2"/>
        <a:buChar char=""/>
        <a:defRPr sz="1600" kern="12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itchFamily="18" charset="2"/>
        <a:buChar char="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itchFamily="18" charset="2"/>
        <a:buChar char=""/>
        <a:defRPr sz="1200" kern="12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itchFamily="18" charset="2"/>
        <a:buChar char=""/>
        <a:defRPr sz="1200" kern="12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ángulo 8"/>
          <p:cNvSpPr>
            <a:spLocks noGrp="1" noChangeArrowheads="1"/>
          </p:cNvSpPr>
          <p:nvPr>
            <p:ph type="ctrTitle"/>
          </p:nvPr>
        </p:nvSpPr>
        <p:spPr>
          <a:xfrm>
            <a:off x="1312863" y="1409700"/>
            <a:ext cx="8543925" cy="1487488"/>
          </a:xfrm>
        </p:spPr>
        <p:txBody>
          <a:bodyPr/>
          <a:lstStyle/>
          <a:p>
            <a:pPr algn="ctr" eaLnBrk="1" hangingPunct="1"/>
            <a:r>
              <a:rPr lang="es-ES" sz="6000" dirty="0" smtClean="0"/>
              <a:t>TROLL ME</a:t>
            </a:r>
            <a:endParaRPr lang="es-ES" sz="6000" dirty="0" smtClean="0"/>
          </a:p>
        </p:txBody>
      </p:sp>
      <p:sp>
        <p:nvSpPr>
          <p:cNvPr id="89097" name="Rectángulo 9"/>
          <p:cNvSpPr>
            <a:spLocks noGrp="1" noChangeArrowheads="1"/>
          </p:cNvSpPr>
          <p:nvPr>
            <p:ph type="subTitle" idx="1"/>
          </p:nvPr>
        </p:nvSpPr>
        <p:spPr>
          <a:xfrm>
            <a:off x="1087438" y="2857500"/>
            <a:ext cx="6245225" cy="3657600"/>
          </a:xfrm>
        </p:spPr>
        <p:txBody>
          <a:bodyPr>
            <a:normAutofit/>
          </a:bodyPr>
          <a:lstStyle/>
          <a:p>
            <a:pPr algn="l" eaLnBrk="1" hangingPunct="1">
              <a:lnSpc>
                <a:spcPct val="80000"/>
              </a:lnSpc>
            </a:pPr>
            <a:r>
              <a:rPr lang="es-ES" sz="2600" i="1" dirty="0" smtClean="0">
                <a:solidFill>
                  <a:schemeClr val="tx1"/>
                </a:solidFill>
              </a:rPr>
              <a:t/>
            </a:r>
            <a:br>
              <a:rPr lang="es-ES" sz="2600" i="1" dirty="0" smtClean="0">
                <a:solidFill>
                  <a:schemeClr val="tx1"/>
                </a:solidFill>
              </a:rPr>
            </a:br>
            <a:r>
              <a:rPr lang="es-ES" sz="2600" i="1" dirty="0" smtClean="0">
                <a:solidFill>
                  <a:schemeClr val="tx1"/>
                </a:solidFill>
              </a:rPr>
              <a:t> </a:t>
            </a:r>
            <a:r>
              <a:rPr lang="es-ES" sz="26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Estudiantes:</a:t>
            </a:r>
            <a:r>
              <a:rPr lang="es-ES" sz="2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s-ES" sz="2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</a:br>
            <a:r>
              <a:rPr lang="es-ES" sz="2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-Gabriel Cueto Báez</a:t>
            </a:r>
            <a:br>
              <a:rPr lang="es-ES" sz="2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</a:br>
            <a:r>
              <a:rPr lang="es-ES" sz="2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-Mauricio Hernández Reyes</a:t>
            </a:r>
            <a:br>
              <a:rPr lang="es-ES" sz="2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</a:br>
            <a:r>
              <a:rPr lang="es-ES" sz="2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-Oscar Eduardo Gómez Rodríguez</a:t>
            </a:r>
          </a:p>
          <a:p>
            <a:pPr algn="l" eaLnBrk="1" hangingPunct="1">
              <a:lnSpc>
                <a:spcPct val="80000"/>
              </a:lnSpc>
            </a:pPr>
            <a:r>
              <a:rPr lang="es-ES" sz="2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-Reyna del Rocío Reyes Chablé.</a:t>
            </a:r>
            <a:br>
              <a:rPr lang="es-ES" sz="2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</a:br>
            <a:r>
              <a:rPr lang="es-ES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s-ES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</a:br>
            <a:r>
              <a:rPr lang="es-ES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Asesor</a:t>
            </a:r>
            <a:r>
              <a:rPr lang="es-ES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s-ES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Mariano </a:t>
            </a:r>
            <a:r>
              <a:rPr lang="es-ES" sz="2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Xiu</a:t>
            </a:r>
            <a:r>
              <a:rPr lang="es-ES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Chan</a:t>
            </a:r>
            <a:br>
              <a:rPr lang="es-ES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</a:br>
            <a:endParaRPr lang="es-ES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l" eaLnBrk="1" hangingPunct="1">
              <a:lnSpc>
                <a:spcPct val="80000"/>
              </a:lnSpc>
            </a:pPr>
            <a:r>
              <a:rPr lang="es-ES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Fecha de ponencia: Lunes 30 Nov. 2015</a:t>
            </a:r>
            <a:endParaRPr lang="es-ES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l" eaLnBrk="1" hangingPunct="1">
              <a:lnSpc>
                <a:spcPct val="80000"/>
              </a:lnSpc>
            </a:pPr>
            <a:endParaRPr lang="es-ES" sz="1400" dirty="0" smtClean="0">
              <a:solidFill>
                <a:schemeClr val="tx1"/>
              </a:solidFill>
            </a:endParaRPr>
          </a:p>
        </p:txBody>
      </p:sp>
      <p:pic>
        <p:nvPicPr>
          <p:cNvPr id="4" name="3 Imagen" descr="UNIPOLI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2364" y="404720"/>
            <a:ext cx="2667372" cy="1324160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21 Rectángulo"/>
          <p:cNvSpPr/>
          <p:nvPr/>
        </p:nvSpPr>
        <p:spPr>
          <a:xfrm>
            <a:off x="536029" y="3326525"/>
            <a:ext cx="4367048" cy="27589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9" name="18 Imagen" descr="españolefrente.fw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6226" y="2490951"/>
            <a:ext cx="2534631" cy="2557195"/>
          </a:xfrm>
          <a:prstGeom prst="rect">
            <a:avLst/>
          </a:prstGeom>
        </p:spPr>
      </p:pic>
      <p:pic>
        <p:nvPicPr>
          <p:cNvPr id="17" name="16 Imagen" descr="ventana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07433" y="3972910"/>
            <a:ext cx="1692164" cy="772510"/>
          </a:xfrm>
          <a:prstGeom prst="rect">
            <a:avLst/>
          </a:prstGeom>
        </p:spPr>
      </p:pic>
      <p:sp>
        <p:nvSpPr>
          <p:cNvPr id="14338" name="1 Título"/>
          <p:cNvSpPr>
            <a:spLocks noGrp="1"/>
          </p:cNvSpPr>
          <p:nvPr>
            <p:ph type="title" idx="4294967295"/>
          </p:nvPr>
        </p:nvSpPr>
        <p:spPr>
          <a:xfrm>
            <a:off x="0" y="273050"/>
            <a:ext cx="10972800" cy="1146175"/>
          </a:xfrm>
        </p:spPr>
        <p:txBody>
          <a:bodyPr/>
          <a:lstStyle/>
          <a:p>
            <a:pPr algn="ctr" eaLnBrk="1" hangingPunct="1">
              <a:buSzPct val="45000"/>
              <a:buFont typeface="StarSymbol"/>
              <a:buNone/>
              <a:defRPr/>
            </a:pPr>
            <a:r>
              <a:rPr lang="es-MX" b="1" dirty="0" smtClean="0">
                <a:solidFill>
                  <a:schemeClr val="accent1">
                    <a:lumMod val="75000"/>
                  </a:schemeClr>
                </a:solidFill>
              </a:rPr>
              <a:t>Como obtener beneficios</a:t>
            </a:r>
            <a:endParaRPr lang="es-MX" b="1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5 Imagen" descr="trollcoi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12087" y="1422479"/>
            <a:ext cx="1141729" cy="1131535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1961543" y="1276484"/>
            <a:ext cx="75533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8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$</a:t>
            </a:r>
            <a:endParaRPr lang="es-ES" sz="8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8" name="7 Imagen" descr="arbolnavidad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6932" y="3616142"/>
            <a:ext cx="1900144" cy="2392773"/>
          </a:xfrm>
          <a:prstGeom prst="rect">
            <a:avLst/>
          </a:prstGeom>
        </p:spPr>
      </p:pic>
      <p:pic>
        <p:nvPicPr>
          <p:cNvPr id="9" name="8 Imagen" descr="kuma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3963" y="5550447"/>
            <a:ext cx="535186" cy="553024"/>
          </a:xfrm>
          <a:prstGeom prst="rect">
            <a:avLst/>
          </a:prstGeom>
        </p:spPr>
      </p:pic>
      <p:pic>
        <p:nvPicPr>
          <p:cNvPr id="10" name="9 Imagen" descr="lampara1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20368" y="4626686"/>
            <a:ext cx="351879" cy="387066"/>
          </a:xfrm>
          <a:prstGeom prst="rect">
            <a:avLst/>
          </a:prstGeom>
        </p:spPr>
      </p:pic>
      <p:pic>
        <p:nvPicPr>
          <p:cNvPr id="13" name="12 Imagen" descr="plato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30937" y="5847681"/>
            <a:ext cx="285330" cy="142665"/>
          </a:xfrm>
          <a:prstGeom prst="rect">
            <a:avLst/>
          </a:prstGeom>
        </p:spPr>
      </p:pic>
      <p:pic>
        <p:nvPicPr>
          <p:cNvPr id="14" name="13 Imagen" descr="refri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64798" y="4230247"/>
            <a:ext cx="1108417" cy="1319543"/>
          </a:xfrm>
          <a:prstGeom prst="rect">
            <a:avLst/>
          </a:prstGeom>
        </p:spPr>
      </p:pic>
      <p:pic>
        <p:nvPicPr>
          <p:cNvPr id="16" name="15 Imagen" descr="mesa1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384145" y="4997915"/>
            <a:ext cx="1002854" cy="422254"/>
          </a:xfrm>
          <a:prstGeom prst="rect">
            <a:avLst/>
          </a:prstGeom>
        </p:spPr>
      </p:pic>
      <p:pic>
        <p:nvPicPr>
          <p:cNvPr id="15" name="14 Imagen" descr="reloj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82035" y="3805682"/>
            <a:ext cx="475036" cy="475036"/>
          </a:xfrm>
          <a:prstGeom prst="rect">
            <a:avLst/>
          </a:prstGeom>
        </p:spPr>
      </p:pic>
      <p:pic>
        <p:nvPicPr>
          <p:cNvPr id="18" name="17 Imagen" descr="cubanitofrente.fw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292662" y="2472016"/>
            <a:ext cx="1652820" cy="2778143"/>
          </a:xfrm>
          <a:prstGeom prst="rect">
            <a:avLst/>
          </a:prstGeom>
        </p:spPr>
      </p:pic>
      <p:sp>
        <p:nvSpPr>
          <p:cNvPr id="25" name="24 Datos"/>
          <p:cNvSpPr/>
          <p:nvPr/>
        </p:nvSpPr>
        <p:spPr>
          <a:xfrm rot="11229814" flipH="1">
            <a:off x="4585069" y="3458498"/>
            <a:ext cx="1896548" cy="2732502"/>
          </a:xfrm>
          <a:prstGeom prst="flowChartInputOutpu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0" name="19 Imagen" descr="niggafrente1.fw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09626" y="4524702"/>
            <a:ext cx="1614123" cy="1614123"/>
          </a:xfrm>
          <a:prstGeom prst="rect">
            <a:avLst/>
          </a:prstGeom>
        </p:spPr>
      </p:pic>
      <p:pic>
        <p:nvPicPr>
          <p:cNvPr id="11" name="10 Imagen" descr="mesa1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61712" y="5595033"/>
            <a:ext cx="1002854" cy="422254"/>
          </a:xfrm>
          <a:prstGeom prst="rect">
            <a:avLst/>
          </a:prstGeom>
        </p:spPr>
      </p:pic>
      <p:pic>
        <p:nvPicPr>
          <p:cNvPr id="12" name="11 Imagen" descr="okami.fw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368944" y="5624757"/>
            <a:ext cx="397249" cy="410064"/>
          </a:xfrm>
          <a:prstGeom prst="rect">
            <a:avLst/>
          </a:prstGeom>
        </p:spPr>
      </p:pic>
      <p:pic>
        <p:nvPicPr>
          <p:cNvPr id="14343" name="Picture 7" descr="C:\Users\REYNA REYES\Desktop\PROYECTOTROLLME\TrollMe\TrollMe\www\assets\adquisiciones\cuadrodecorativoautores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 rot="21068843">
            <a:off x="5076114" y="4197898"/>
            <a:ext cx="804423" cy="883078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>
          <a:xfrm>
            <a:off x="8115300" y="2457450"/>
            <a:ext cx="2525713" cy="1754326"/>
          </a:xfrm>
          <a:prstGeom prst="rect">
            <a:avLst/>
          </a:prstGeo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algn="ctr" defTabSz="457200" fontAlgn="auto">
              <a:spcAft>
                <a:spcPts val="0"/>
              </a:spcAft>
              <a:buFont typeface="StarSymbol"/>
              <a:buNone/>
              <a:defRPr/>
            </a:pPr>
            <a:r>
              <a:rPr lang="es-MX" sz="36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Diagrama de </a:t>
            </a:r>
            <a:r>
              <a:rPr lang="es-MX" sz="36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procesos</a:t>
            </a:r>
            <a:endParaRPr lang="es-MX" sz="3600" b="1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0" y="273050"/>
            <a:ext cx="10972800" cy="114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457200">
              <a:buSzPct val="45000"/>
              <a:buFont typeface="StarSymbol"/>
              <a:buNone/>
              <a:defRPr/>
            </a:pPr>
            <a:r>
              <a:rPr lang="es-MX" sz="36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Pruebas</a:t>
            </a:r>
          </a:p>
        </p:txBody>
      </p:sp>
      <p:pic>
        <p:nvPicPr>
          <p:cNvPr id="4" name="Picture 23"/>
          <p:cNvPicPr>
            <a:picLocks noChangeAspect="1" noChangeArrowheads="1"/>
          </p:cNvPicPr>
          <p:nvPr/>
        </p:nvPicPr>
        <p:blipFill>
          <a:blip r:embed="rId2" cstate="print"/>
          <a:srcRect t="8073" r="42059" b="21615"/>
          <a:stretch>
            <a:fillRect/>
          </a:stretch>
        </p:blipFill>
        <p:spPr bwMode="auto">
          <a:xfrm>
            <a:off x="285750" y="1162050"/>
            <a:ext cx="5504180" cy="3771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 l="2941" t="7812" r="41176" b="30990"/>
          <a:stretch>
            <a:fillRect/>
          </a:stretch>
        </p:blipFill>
        <p:spPr bwMode="auto">
          <a:xfrm>
            <a:off x="4419600" y="2609850"/>
            <a:ext cx="5267528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1 Título"/>
          <p:cNvSpPr>
            <a:spLocks noGrp="1"/>
          </p:cNvSpPr>
          <p:nvPr>
            <p:ph type="title" idx="4294967295"/>
          </p:nvPr>
        </p:nvSpPr>
        <p:spPr>
          <a:xfrm>
            <a:off x="0" y="273050"/>
            <a:ext cx="10972800" cy="1146175"/>
          </a:xfrm>
        </p:spPr>
        <p:txBody>
          <a:bodyPr/>
          <a:lstStyle/>
          <a:p>
            <a:pPr algn="ctr" eaLnBrk="1" hangingPunct="1">
              <a:buSzPct val="45000"/>
              <a:buFont typeface="StarSymbol"/>
              <a:buNone/>
            </a:pPr>
            <a:r>
              <a:rPr lang="es-MX" b="1" smtClean="0"/>
              <a:t>Trabajo a futuro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571500" y="1866900"/>
            <a:ext cx="464742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-Implementación de  personalización propia</a:t>
            </a:r>
            <a:br>
              <a:rPr lang="es-MX" dirty="0" smtClean="0"/>
            </a:br>
            <a:r>
              <a:rPr lang="es-MX" dirty="0" smtClean="0"/>
              <a:t/>
            </a:r>
            <a:br>
              <a:rPr lang="es-MX" dirty="0" smtClean="0"/>
            </a:br>
            <a:r>
              <a:rPr lang="es-MX" dirty="0" smtClean="0"/>
              <a:t>-</a:t>
            </a:r>
            <a:r>
              <a:rPr lang="es-MX" dirty="0" err="1" smtClean="0"/>
              <a:t>Bots</a:t>
            </a:r>
            <a:r>
              <a:rPr lang="es-MX" dirty="0" smtClean="0"/>
              <a:t> </a:t>
            </a:r>
            <a:br>
              <a:rPr lang="es-MX" dirty="0" smtClean="0"/>
            </a:br>
            <a:r>
              <a:rPr lang="es-MX" dirty="0" smtClean="0"/>
              <a:t/>
            </a:r>
            <a:br>
              <a:rPr lang="es-MX" dirty="0" smtClean="0"/>
            </a:br>
            <a:r>
              <a:rPr lang="es-MX" dirty="0" smtClean="0"/>
              <a:t>-Salas individuales</a:t>
            </a:r>
            <a:br>
              <a:rPr lang="es-MX" dirty="0" smtClean="0"/>
            </a:br>
            <a:r>
              <a:rPr lang="es-MX" dirty="0" smtClean="0"/>
              <a:t/>
            </a:r>
            <a:br>
              <a:rPr lang="es-MX" dirty="0" smtClean="0"/>
            </a:br>
            <a:endParaRPr lang="es-MX" dirty="0"/>
          </a:p>
        </p:txBody>
      </p:sp>
    </p:spTree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 bwMode="auto">
          <a:xfrm>
            <a:off x="0" y="273050"/>
            <a:ext cx="10972800" cy="114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457200">
              <a:buSzPct val="45000"/>
              <a:buFont typeface="StarSymbol"/>
              <a:buNone/>
            </a:pPr>
            <a:r>
              <a:rPr lang="es-MX" sz="3600" b="1">
                <a:solidFill>
                  <a:schemeClr val="accent1"/>
                </a:solidFill>
                <a:latin typeface="Trebuchet MS" pitchFamily="34" charset="0"/>
              </a:rPr>
              <a:t>Conclusión</a:t>
            </a:r>
          </a:p>
        </p:txBody>
      </p:sp>
      <p:sp>
        <p:nvSpPr>
          <p:cNvPr id="20483" name="3 Marcador de contenido"/>
          <p:cNvSpPr>
            <a:spLocks noGrp="1"/>
          </p:cNvSpPr>
          <p:nvPr>
            <p:ph idx="1"/>
          </p:nvPr>
        </p:nvSpPr>
        <p:spPr>
          <a:xfrm>
            <a:off x="677863" y="1419225"/>
            <a:ext cx="8597900" cy="2943225"/>
          </a:xfrm>
        </p:spPr>
        <p:txBody>
          <a:bodyPr/>
          <a:lstStyle/>
          <a:p>
            <a:r>
              <a:rPr lang="es-MX" sz="2800" dirty="0" smtClean="0"/>
              <a:t>El objetivo del proyecto </a:t>
            </a:r>
            <a:r>
              <a:rPr lang="es-MX" sz="2800" dirty="0" err="1" smtClean="0"/>
              <a:t>Troll</a:t>
            </a:r>
            <a:r>
              <a:rPr lang="es-MX" sz="2800" dirty="0" smtClean="0"/>
              <a:t> Me fue cumplido debido a la interconexión desde cualquier punto del mundo, teniendo una base de datos capaz de almacenar grandes datos de información, así como el software corriera desde cualquier plataforma siendo un juego gratuito.</a:t>
            </a:r>
            <a:endParaRPr lang="es-MX" sz="2800" dirty="0" smtClean="0"/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 descr="autoresgamex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108531" cy="685800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19100" y="-457200"/>
            <a:ext cx="4046887" cy="1981200"/>
          </a:xfrm>
        </p:spPr>
        <p:txBody>
          <a:bodyPr/>
          <a:lstStyle/>
          <a:p>
            <a:r>
              <a:rPr lang="es-MX" sz="7200" dirty="0" smtClean="0">
                <a:solidFill>
                  <a:schemeClr val="bg1"/>
                </a:solidFill>
              </a:rPr>
              <a:t>Gracias…</a:t>
            </a:r>
            <a:endParaRPr lang="es-MX" sz="7200" dirty="0">
              <a:solidFill>
                <a:schemeClr val="bg1"/>
              </a:solidFill>
            </a:endParaRPr>
          </a:p>
        </p:txBody>
      </p:sp>
      <p:pic>
        <p:nvPicPr>
          <p:cNvPr id="4" name="3 Imagen" descr="arbolnavidad.fw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37263" y="2686050"/>
            <a:ext cx="3071182" cy="44767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1 Título"/>
          <p:cNvSpPr>
            <a:spLocks noGrp="1"/>
          </p:cNvSpPr>
          <p:nvPr>
            <p:ph type="title" idx="4294967295"/>
          </p:nvPr>
        </p:nvSpPr>
        <p:spPr>
          <a:xfrm>
            <a:off x="3946525" y="469900"/>
            <a:ext cx="3565525" cy="719138"/>
          </a:xfrm>
        </p:spPr>
        <p:txBody>
          <a:bodyPr/>
          <a:lstStyle/>
          <a:p>
            <a:pPr eaLnBrk="1" hangingPunct="1">
              <a:buSzPct val="45000"/>
              <a:buFont typeface="StarSymbol"/>
              <a:buNone/>
              <a:defRPr/>
            </a:pPr>
            <a:r>
              <a:rPr lang="es-MX" b="1" dirty="0" smtClean="0">
                <a:solidFill>
                  <a:schemeClr val="accent1">
                    <a:lumMod val="75000"/>
                  </a:schemeClr>
                </a:solidFill>
              </a:rPr>
              <a:t>Objetivo</a:t>
            </a:r>
          </a:p>
        </p:txBody>
      </p:sp>
      <p:sp>
        <p:nvSpPr>
          <p:cNvPr id="6147" name="2 Subtítulo"/>
          <p:cNvSpPr>
            <a:spLocks noGrp="1"/>
          </p:cNvSpPr>
          <p:nvPr>
            <p:ph type="subTitle" idx="4294967295"/>
          </p:nvPr>
        </p:nvSpPr>
        <p:spPr>
          <a:xfrm>
            <a:off x="0" y="1499960"/>
            <a:ext cx="9783763" cy="2246769"/>
          </a:xfrm>
        </p:spPr>
        <p:txBody>
          <a:bodyPr anchor="ctr">
            <a:spAutoFit/>
          </a:bodyPr>
          <a:lstStyle/>
          <a:p>
            <a:pPr marL="0" indent="0" algn="ctr" eaLnBrk="1" hangingPunct="1">
              <a:buSzPct val="45000"/>
              <a:buFont typeface="StarSymbol"/>
              <a:buNone/>
            </a:pPr>
            <a:r>
              <a:rPr lang="es-MX" sz="2800" dirty="0" err="1" smtClean="0"/>
              <a:t>Troll</a:t>
            </a:r>
            <a:r>
              <a:rPr lang="es-MX" sz="2800" dirty="0" smtClean="0"/>
              <a:t> Me </a:t>
            </a:r>
            <a:r>
              <a:rPr lang="es-MX" sz="2800" dirty="0" smtClean="0"/>
              <a:t>es una plataforma que nace debido a la necesidad de todos los usuarios de internet, para contar con una plataforma en la cual no existan barreras para </a:t>
            </a:r>
            <a:r>
              <a:rPr lang="es-MX" sz="2800" dirty="0" smtClean="0"/>
              <a:t>expresarse libremente</a:t>
            </a:r>
            <a:r>
              <a:rPr lang="es-MX" sz="2800" dirty="0" smtClean="0"/>
              <a:t>. B</a:t>
            </a:r>
            <a:r>
              <a:rPr lang="es-MX" sz="2800" dirty="0" smtClean="0"/>
              <a:t>uscando </a:t>
            </a:r>
            <a:r>
              <a:rPr lang="es-MX" sz="2800" dirty="0" smtClean="0"/>
              <a:t>fomentar la tolerancia entre personas sin importar la nacionalidad, sexo, creencias, etc.</a:t>
            </a:r>
          </a:p>
        </p:txBody>
      </p:sp>
      <p:pic>
        <p:nvPicPr>
          <p:cNvPr id="5" name="4 Imagen" descr="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19009" y="4191361"/>
            <a:ext cx="4906282" cy="2323378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1 Título"/>
          <p:cNvSpPr>
            <a:spLocks noGrp="1"/>
          </p:cNvSpPr>
          <p:nvPr>
            <p:ph type="title" idx="4294967295"/>
          </p:nvPr>
        </p:nvSpPr>
        <p:spPr>
          <a:xfrm>
            <a:off x="1281113" y="95250"/>
            <a:ext cx="8178800" cy="836613"/>
          </a:xfrm>
        </p:spPr>
        <p:txBody>
          <a:bodyPr/>
          <a:lstStyle/>
          <a:p>
            <a:pPr algn="ctr" eaLnBrk="1" hangingPunct="1">
              <a:buSzPct val="45000"/>
              <a:buFont typeface="StarSymbol"/>
              <a:buNone/>
            </a:pPr>
            <a:r>
              <a:rPr lang="es-MX" b="1" dirty="0" smtClean="0">
                <a:solidFill>
                  <a:srgbClr val="227A8F"/>
                </a:solidFill>
              </a:rPr>
              <a:t>Justificación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400050" y="1562100"/>
            <a:ext cx="1001748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 smtClean="0"/>
              <a:t>Fomentar la libre expresión.</a:t>
            </a:r>
          </a:p>
          <a:p>
            <a:endParaRPr lang="es-MX" sz="2800" b="1" dirty="0"/>
          </a:p>
          <a:p>
            <a:r>
              <a:rPr lang="es-MX" sz="2800" b="1" dirty="0" smtClean="0"/>
              <a:t>Fomentar la amistad entre personas de diferentes países.</a:t>
            </a:r>
          </a:p>
          <a:p>
            <a:endParaRPr lang="es-MX" sz="2800" b="1" dirty="0"/>
          </a:p>
          <a:p>
            <a:r>
              <a:rPr lang="es-MX" sz="2800" b="1" dirty="0" smtClean="0"/>
              <a:t>Obtener  datos del nivel de racismo entre países.</a:t>
            </a:r>
          </a:p>
          <a:p>
            <a:endParaRPr lang="es-MX" sz="2800" b="1" dirty="0"/>
          </a:p>
          <a:p>
            <a:r>
              <a:rPr lang="es-MX" sz="2800" b="1" dirty="0" smtClean="0"/>
              <a:t>Obtener datos de tolerancia entre países.</a:t>
            </a:r>
            <a:br>
              <a:rPr lang="es-MX" sz="2800" b="1" dirty="0" smtClean="0"/>
            </a:br>
            <a:r>
              <a:rPr lang="es-MX" sz="2800" b="1" dirty="0" smtClean="0"/>
              <a:t/>
            </a:r>
            <a:br>
              <a:rPr lang="es-MX" sz="2800" b="1" dirty="0" smtClean="0"/>
            </a:br>
            <a:r>
              <a:rPr lang="es-MX" sz="2800" b="1" dirty="0" smtClean="0"/>
              <a:t>Crear un ocio nuevo para la comunidad.</a:t>
            </a:r>
            <a:endParaRPr lang="es-MX" sz="2800" b="1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 txBox="1">
            <a:spLocks/>
          </p:cNvSpPr>
          <p:nvPr/>
        </p:nvSpPr>
        <p:spPr bwMode="auto">
          <a:xfrm>
            <a:off x="-571500" y="0"/>
            <a:ext cx="81788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45000"/>
              <a:buFont typeface="StarSymbol"/>
              <a:buNone/>
              <a:tabLst/>
              <a:defRPr/>
            </a:pPr>
            <a:r>
              <a:rPr lang="es-MX" sz="3600" b="1" dirty="0" smtClean="0">
                <a:solidFill>
                  <a:srgbClr val="227A8F"/>
                </a:solidFill>
                <a:latin typeface="+mj-lt"/>
                <a:ea typeface="+mj-ea"/>
                <a:cs typeface="+mj-cs"/>
              </a:rPr>
              <a:t>Tecnologías implementadas</a:t>
            </a:r>
            <a:endParaRPr kumimoji="0" lang="es-MX" sz="3600" b="1" i="0" u="none" strike="noStrike" kern="1200" cap="none" spc="0" normalizeH="0" baseline="0" noProof="0" dirty="0" smtClean="0">
              <a:ln>
                <a:noFill/>
              </a:ln>
              <a:solidFill>
                <a:srgbClr val="227A8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2466" name="AutoShape 2" descr="data:image/png;base64,iVBORw0KGgoAAAANSUhEUgAAAM8AAADzCAMAAAAW57K7AAABR1BMVEX///9BLx+BxWRPlUZSmUlMkkRQlkaCyGV+xGBALR6Ey2dUm0qOcU57w1xaqU1Up0pmrlU+JBuJakRxs15grFFssVlBKR15uGY6HxBztWF6uGdDLCGRdVPy7uqsmII9Ihp/wGI8IRPGuKo2GADn4tuCvXDm8+HL5sCKyW+glpIzEgBxoVORhoFIQie7tLGi04233ahYRT1NTi3Oycd2rVltmlCUzXzw+OxRVzGDdnBnjEnc7tUrAAC6qpdEOCNPOjCt2ZtgfEKhim9qW1R6bWfPxLdabjtKbTcxDgCFZDuyq6fGwL3a19WmkHezoYza0cdFWSxeTERKfTywrI3R6cdYaDnD4reaj4tdg0VIZDFkhEZyj1xWa0BUXTqp1pZum1mLu3nEwqagnIBaTTrOzLR1a1aRinGpsIyEnGje3Mjp59aYpHlql1nuTbwqAAARwklEQVR4nO2d+VviyBaGERUIuHSgrY4do8TQyq4sLriACtqKqO0+7dxrj7Pc6Xtn/v+fb2WtylKhsBPFefI9z8xgAky9Oae+OlVZCIUCBQoUKFCgQIECBQoUKFCgQIECBQoUKFAgsjaWlra3t2/uVlf3Hlc0Pe7trd4t38DtSxsbr91ASi3dLN89rmfD4VhsUlHMLG1jOJzNrqze3WwPL9fS9urKejamIIT7K6YSh7Prj8vDRrWxfQdDosSCgsQKFpOpHm+2X5tC1cb26npYyaAfEoTKrtwtvTbMzXqWLr3omMLZ1ddD2lheCf9wXKyajGVXXyXzth+znsPoSOt3L20QN+s+wSiCibf3knl3RxuaqIMokWIrL0W0nJ3sCxGHiqbTdagCLvh3Kh1W9vZDg0QvkXXb62QaGSQarhfWtvZvN6ulUnOEAbJYllX+gWJGms1SdfP26GGrUE9HFS4y0arvOHsEd5ZDkq4XHiBGk12Qm85Ajcj/4NK2MTLjAlOqVo/W6vVwnMQ0mfXX65YcU01mqa/tV5sMjIEFwE0KGAuapdutQtqZyd8Q3TgEB+ZLau22yiyw1ljQUsGkZNnS5kMdMjmEaMU3nCV7cKLR+la1OVBUCFQwUKXbggPS5KNfPOuW6ETjqYcqw/4wi44EmZq3hbCVaPLGH5wbc3igkd02PYPRmQBb2rIEKZb1hycbM9GsVWX3pVSzSY/ENo/qcf8DtI2FJxpdq7L0NCPMv/8FqN8MiUaO0hhRbN0PnhUUnnh9kx2gfSMj7M/fBkpMBjS3sH406UfpgyXAAzNAbOTmNX9JbQ50AGCMNusG0OSd9zjIDaJrC4OZAAN+Xp8dH9Q5QBUFyAdHeDTSLV4d8FAzP3/65WPiy2CfgkAFAyjmfWUa1nmi9ZHBkm3k708yz2hz0AAdGZ4wuew1zpIRnugDOxBO89snhSdxNWDGMc20ER/Pix7UfeID9WymJONAJRKJzwO6CJZwnncg5NbpQfIGNAufDJ5BgcC+kXAxrx07a6RbYYB0U5PN4IFAg/AwVdSBvC4RUGmwRc/DMN8+mngSXwfLVTSiejwCbSO3pu8+DHj4YOEZyLWxDuR1ybOMijf67sMeffjw8aOZJzGIm7BbaEj1lmcV2QF1a8CmjGPlGS3RewJmCGFvR9QVNJrSehTTLMw68CTG6QMMNv0yOGNqGl2jtQN2a3YWC5DBk7ii74AlZHDeLvQYdh3fp2wNuJ0l8NB7AlYheGvYG0Yax2/pGsM06ykI9NGJZ4y2CzGMMWeY9HTdagmza7q2sD/NpEwBwnjoKznMsD2t4NBcO16lagpTnZlJpUg81MMq69MAhPHQ5Qq7pvLMGiOQiYfWtNk1YwDylAdV13TVKPgyI/PgATLx0HocNqB6WmEbPNEUTTMYsNaHJ0GXtmhK5+0inFHuROs0XRlsvns3oyecMw9dgMBt3Jf43Bk8BZp2sGsYjwZk4UlQ+SSDCgRPC7hVxENRHjAwPAaQA88YFF2AsBmQpwXc6kDlDvsTxjNr4hkzRFVoYwWPpzx7g/AwzXcmHhUIQxmj7kFDwQO+vn+vAuEOl8BQqKsejMfTJbjBeCI6D55wVj+gWkwYBh6m9B7j0QP0ESdRIzXef11yGHjA5/fvTQHCeMZwUcwb/Oo/g/jbwriFR5k0fDSzUFq2Xzx39OMP05x675RwDjz9V7Tx8cdDHKzeKfRbPgBfpqacEs7OQ5FwwKf64Ia+fgOfbTyzJJ6+CYfqN2/rUXy+0KcJbGRKAbIOqQ48Y30dDluw8okn2ifnmWZiCg+Q0YGcePrWPH7Nf+jnp0x1asqecHK+RRx4+g2paH7q23y7z0QMfJ2eckw4J56xqz5u6dcC9hL1cjx7Ne0QoA8fPlh4IrLGxt2jjS/Ie3oVD/36GzvuxDOLeCK4xtxndb6tv6FrXfqtj4KIwmNPOMgTsanPCOTb+ij1+jUzkjB4TA73MTFqx4n0MQT/1q/R+QX3AoGpTlt5tAA58vQxBP/OL6CC1H3BCnyZnnZOOGeecdf4YFcgeHz+Z5lyQRHatXOAYP+xaXQ04l4h+Hd+jnZApeQZ1RRxP7nl13BqMuwjtxQBn6edE07lGcWkgLnyMCMpg8fry3zR9QdrC9Q8uMMlImYSVa4DKm5vXl/Ag11P0T8+TkNqwkJCw1P1y66xFQR3Q3DjcfA3dx7/Tm9TV6QYjyXhHPwtMtqHx8frkbCK1M0QnHlmrDzI31zdMuXP2UZFRuRdKx7Frx0dLmFB0f2a/F1Myc8LSNHF8W4VglIfOCUc7m8mHnJ88MvFvL/N5A5NuV1yROexO0LCAce9PsBOnnpuB6YLFF2mDExpmpBwjjyjrvWbMVnw4/perAO5jUAg4ZhwMwQel/oaOzfnx/XXWAdyG4Hg/HQAnojLhQjsA7IDP+7SQh3Ibc7NXk3bgRx4xhVFyPNTbK7tdXGtCrti2aWEMxkCHqDEuIlE1Sh5/QBzax9GH1lhdEMGOeFshoDxjFs16mLX2NzH+6vJFa3SJByjG4LF4VIJGw3kIduBKd38uQ8VlXBuiwiOHeidHB+7IuTlEHzpwJfbf0LYnCEcJg+ppA7kyEPuPni6+XT/HDZncLkIm2HwhHPnIVcHTBMdOx9uLlGFHC6cJtcphIQbG6j74LWbfzegooRzmTTIS3B0PC7phrmBb+lmOg3kcp4ORJwczoGH7Nb4wptPd2vKQqs8bpZtq7EVoIiDu5HSDTdrjxfizcIcgXxdubyGbXcE+2g6Tpy4Y5e9+ecGsjBHcOlB2qTbnHB2HpfBFIXH2/M+Nq3QWJwRINwRBggPi63r+HLrKRJ2i32cfB+ddRXBkYd4sh476+OnWavCAkQuEhjd4rCEsw0+xLs+8Xm2z+ExBShaYIkdetPmcNS9B78mxPfwmG/jJlvCwpU14aw85OCmUHg8vw3Qrg0s4cgTb6ZpSThr+UacaC88YGaw5zsOPg1yzbgv5gBZeIh3ZJiyzaeJj0XYtCF+RPQ4NeMMngKdVzN4tvmyrGOX6bkb/TxO5/mG05CXdRa2sPD4NY+zCrMEt7KniQfoO9XQw2KFjv9erQu3hPgWca1HMW2N5x3Oc0WyEXwk9bcQNQu7GxUW2sQuxKKTw+/+orBq0xqIX091cRReJaRL5FHos86TukYdiFQYMOzaa2SbrA1sLS6acp97K0D16791HOKSKF6GvmS2yTI9vIa8Ps9ol49NFa6/98MBt9hThF7M23Tt4V1oizis6kDfr//sh1NN4zwv/oRV/GFW8X2iyTHsZwg0/de1mnDEohpaG4bj4xoISbhpwzrBBegrjA/kgQG6IloHdilI+IXqNqvMj+ciuzbMpKmZ6+vrpz8/k2e0uFO/fOdRtYoDpTddgErfZZ5dMg4omB7A9UqPJ17BTS7tcqEs+APiPP1BxsEHHj9OZlMK94SoS4SY32QeYpVjxvHpbA+NTJ7gBjTy6/XTtUjCMSXbCw+kZi1RAoFfn55+5ahw/F1v6ye8TghHw7cE2xb/8/R07sgDRnBn8/NplnSyPFRx3/lRaswfT787xgeUTDiv5NS4lk1A8QfH0of5zZmHNRU5EGcIHiR/ZwKKrjmtdMg89nxjFm7NONkhwLEB1R2KGsjz310rD8PuR4cQxwaU3rR1Iua33208gDENO8ODYwOyu4LMs2jmYc1OEJ4chr6jy/ro2LURYOX536Hk0nWgUQ8RjvzkZTNQypJzTKuRwzYAZstE8/rjjlXbYRNRNPwALCESseBU6xacvdduv01LWUuI6lXCY0oBeLA8Q/lVazaSNlYsnSi97/hQXFtwYrGXn11Tac8M5BgiwFiDE8u+9q+WEHVneR57NLw1YlrfhraWMtMMl09btW3pRDDpjlDSMQulgvWp90PoBLisnUh+wLxm3Qzb3EpbaIa26yDdWX8KJBouwG7EsCP76bh5D8y1oe06SNu232iQn80OaazPuY8NpU3btWH1ObkbpW0/F+H3b194qJs+v9iiBGdviH3NKhgi9x/UeUPBUeX2MzRyz3lDwdFkHVyx4LzYTxV5qo1Hx6SbzL7eAugPatv+K1uT4bdh0gTdmLtRLPaWXM1Ry+i3w2KxxzfZcSxaVrNuMvaiv8Hmp2DWTWbfoEWTtXTzT6IJFChQoED/FAnz5+e7u7vn5+fzUOe7hxm0b3Fe3iXvg1q8EF6vlfQ6nEueJGVNzE0kT+SXB4f6voM5dVdS3TF36PZFwyJBWExOTEwcClAXiwfwdfJAj5GQmYN/wl2ZwzO442T3VVtKrYOJiTk9mS7mZDoj6SBrUv3jUCbNOH186DSP8YSEMxwI8YTO4cu3ESATjxKu5IH2GuPJQM6zF2/bc2ThEeTMulBfYzzCyURy/uUb9wxZeEK7EEgLkIXnuQ4nnHbhv2vFRk79slP4qmd6Ry9XbBS7+FHt5uR/ddrFGv5FXfi2svI2vUv05E1dvGdbeTInsAcJVh5oCHPPYinnOq2dYuj0ckcSORG2rlw55kSOK6P3lC93+FY+L4Gc3uo2OO6EunxeBKKUM6AbUuuSP5b4Tq5bvFRaWGvvgJZ0LIlFRGDlCc0ZCYd4hLnk3LPsrXd5zAGxWMy3G22OB6DX2am0K/BV3ohQY6d1Kgi9BgfyHQWPOwY86MDNly2O5/On6ttqQIJhForws9zxjvLO3DFfhp8sioC7NBBsPPMTemrJY9NiJpO5WJxLzj+3QOhdAl5qyAejLEKMdk2AQQO82NFxJF49UjmOl4ryC6Hb4nlOeWMOfqSt7BV4TtkZ6gBwmcvJrcnlgZqNZY7n9K+z88AOlFw0eE5kyV1q8blAXU5sqK/ggazo23hR/b6yxOkZ1RF5qae/UTvgRZHnlVf3nKQ2viaBS+2F/r0hGDTplI5n9/BwcfdgAm6beKYfdDm9xTUOtNRXAs8fq02/RJnXE3nuXqPQw9fjNMY20FgFAFpKexuipHdCAYu3O4/WfzJKxfM8IMijtjKUAYDXNrZAXjncPZiMxv/9EmjJhXgysAPV1H1afIQWqAjqfyWjD8IkrAgEHrkUsPqBslW3vQFVNnjgoQXaxorGU5N4zvjWhqi1CvEILY2nDbQoZ7R9GfhJgwf2Pa0X2nkOnPw6FJpA4+yzeXgbz6mExSfHaankwFPktG5TllTH60k8ik9ZIvNMOI2natielXBdNx4Ynzx2lLU24zx6YnKAk0cZoXKs+pzMo3sAPCzakbDzXBjdx8yz6DWPgiF7QBfxaBjQ36w8sk1ylWKRF3P6l/FiUf9kWTc9O88ZqgRsPM/Kty6h//S09gJj6ICO1dV4WBtPqNcRQaudMxrUBgYDPBKcznZm5rnAmm3imYd/PMsPTP5m5VGGDj3h4MgraGB4fPSsuq+Yqr4uTDjdsDuiqO87w2dwocyEkW2qcxuzVfj6/Dk4chZpPD2TX/cMRm3sPOXyWupBnrbOo/eS04rUNh1PObQttXk9UbrXNx/gBBcTSfSHYgH6X/NJY1o0mASYF1pDurCzaIM8LGhy2kYJiJcyW611rOclHIhaKu4pHCmL6nADS59Ko5jrlmsaVk2Eb5NhYZGoVwpyfkGg3YyygjB/gpYP4KGDlamythASLg6Sz5v+CG0xz3F5+XDnWsccxx3DFmQu5Vc7Wk6VW/ANl532Tqur0UicKHISJDpt5UVRlJTAwGqNB3A7J+W5jkpUq0hivtJpH/N6ybSoLBhAoJPkHCzVsOWd0PncibIvmVR2HzzLC0ICPKJQRXj8co3i/f19sVELZYr3ykbdqXLtSqvVKWuHXeh0GlCddg/OB9SXytEvVyCZJHEAxlbLUDhDgp9so5nT/AHSmWn5LXRwdqZsnps7ODhf9HsthMJpaq3Gae20fA/zl88bHk/zyaFUbkdn6FWAUVm/WRV3EMKphEbSN6rTYwnN0AUuX3Z571vQvTGJgqrlW2+11+gq5wFi6By/9fDAshrO2LQJXWcn1+fdb0A9XgT5SuO+2N7hT/u/ffiVafBcfmdHqnTfet/RJdSgev3fFyhQoECBAgUKFChQoECBAgUKFChQoECBAv1D9X9ndgioLLxWE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62468" name="AutoShape 4" descr="data:image/png;base64,iVBORw0KGgoAAAANSUhEUgAAAM8AAADzCAMAAAAW57K7AAABR1BMVEX///9BLx+BxWRPlUZSmUlMkkRQlkaCyGV+xGBALR6Ey2dUm0qOcU57w1xaqU1Up0pmrlU+JBuJakRxs15grFFssVlBKR15uGY6HxBztWF6uGdDLCGRdVPy7uqsmII9Ihp/wGI8IRPGuKo2GADn4tuCvXDm8+HL5sCKyW+glpIzEgBxoVORhoFIQie7tLGi04233ahYRT1NTi3Oycd2rVltmlCUzXzw+OxRVzGDdnBnjEnc7tUrAAC6qpdEOCNPOjCt2ZtgfEKhim9qW1R6bWfPxLdabjtKbTcxDgCFZDuyq6fGwL3a19WmkHezoYza0cdFWSxeTERKfTywrI3R6cdYaDnD4reaj4tdg0VIZDFkhEZyj1xWa0BUXTqp1pZum1mLu3nEwqagnIBaTTrOzLR1a1aRinGpsIyEnGje3Mjp59aYpHlql1nuTbwqAAARwklEQVR4nO2d+VviyBaGERUIuHSgrY4do8TQyq4sLriACtqKqO0+7dxrj7Pc6Xtn/v+fb2WtylKhsBPFefI9z8xgAky9Oae+OlVZCIUCBQoUKFCgQIECBQoUKFCgQIECBQoUKFAgsjaWlra3t2/uVlf3Hlc0Pe7trd4t38DtSxsbr91ASi3dLN89rmfD4VhsUlHMLG1jOJzNrqze3WwPL9fS9urKejamIIT7K6YSh7Prj8vDRrWxfQdDosSCgsQKFpOpHm+2X5tC1cb26npYyaAfEoTKrtwtvTbMzXqWLr3omMLZ1ddD2lheCf9wXKyajGVXXyXzth+znsPoSOt3L20QN+s+wSiCibf3knl3RxuaqIMokWIrL0W0nJ3sCxGHiqbTdagCLvh3Kh1W9vZDg0QvkXXb62QaGSQarhfWtvZvN6ulUnOEAbJYllX+gWJGms1SdfP26GGrUE9HFS4y0arvOHsEd5ZDkq4XHiBGk12Qm85Ajcj/4NK2MTLjAlOqVo/W6vVwnMQ0mfXX65YcU01mqa/tV5sMjIEFwE0KGAuapdutQtqZyd8Q3TgEB+ZLau22yiyw1ljQUsGkZNnS5kMdMjmEaMU3nCV7cKLR+la1OVBUCFQwUKXbggPS5KNfPOuW6ETjqYcqw/4wi44EmZq3hbCVaPLGH5wbc3igkd02PYPRmQBb2rIEKZb1hycbM9GsVWX3pVSzSY/ENo/qcf8DtI2FJxpdq7L0NCPMv/8FqN8MiUaO0hhRbN0PnhUUnnh9kx2gfSMj7M/fBkpMBjS3sH406UfpgyXAAzNAbOTmNX9JbQ50AGCMNusG0OSd9zjIDaJrC4OZAAN+Xp8dH9Q5QBUFyAdHeDTSLV4d8FAzP3/65WPiy2CfgkAFAyjmfWUa1nmi9ZHBkm3k708yz2hz0AAdGZ4wuew1zpIRnugDOxBO89snhSdxNWDGMc20ER/Pix7UfeID9WymJONAJRKJzwO6CJZwnncg5NbpQfIGNAufDJ5BgcC+kXAxrx07a6RbYYB0U5PN4IFAg/AwVdSBvC4RUGmwRc/DMN8+mngSXwfLVTSiejwCbSO3pu8+DHj4YOEZyLWxDuR1ybOMijf67sMeffjw8aOZJzGIm7BbaEj1lmcV2QF1a8CmjGPlGS3RewJmCGFvR9QVNJrSehTTLMw68CTG6QMMNv0yOGNqGl2jtQN2a3YWC5DBk7ii74AlZHDeLvQYdh3fp2wNuJ0l8NB7AlYheGvYG0Yax2/pGsM06ykI9NGJZ4y2CzGMMWeY9HTdagmza7q2sD/NpEwBwnjoKznMsD2t4NBcO16lagpTnZlJpUg81MMq69MAhPHQ5Qq7pvLMGiOQiYfWtNk1YwDylAdV13TVKPgyI/PgATLx0HocNqB6WmEbPNEUTTMYsNaHJ0GXtmhK5+0inFHuROs0XRlsvns3oyecMw9dgMBt3Jf43Bk8BZp2sGsYjwZk4UlQ+SSDCgRPC7hVxENRHjAwPAaQA88YFF2AsBmQpwXc6kDlDvsTxjNr4hkzRFVoYwWPpzx7g/AwzXcmHhUIQxmj7kFDwQO+vn+vAuEOl8BQqKsejMfTJbjBeCI6D55wVj+gWkwYBh6m9B7j0QP0ESdRIzXef11yGHjA5/fvTQHCeMZwUcwb/Oo/g/jbwriFR5k0fDSzUFq2Xzx39OMP05x675RwDjz9V7Tx8cdDHKzeKfRbPgBfpqacEs7OQ5FwwKf64Ia+fgOfbTyzJJ6+CYfqN2/rUXy+0KcJbGRKAbIOqQ48Y30dDluw8okn2ifnmWZiCg+Q0YGcePrWPH7Nf+jnp0x1asqecHK+RRx4+g2paH7q23y7z0QMfJ2eckw4J56xqz5u6dcC9hL1cjx7Ne0QoA8fPlh4IrLGxt2jjS/Ie3oVD/36GzvuxDOLeCK4xtxndb6tv6FrXfqtj4KIwmNPOMgTsanPCOTb+ij1+jUzkjB4TA73MTFqx4n0MQT/1q/R+QX3AoGpTlt5tAA58vQxBP/OL6CC1H3BCnyZnnZOOGeecdf4YFcgeHz+Z5lyQRHatXOAYP+xaXQ04l4h+Hd+jnZApeQZ1RRxP7nl13BqMuwjtxQBn6edE07lGcWkgLnyMCMpg8fry3zR9QdrC9Q8uMMlImYSVa4DKm5vXl/Ag11P0T8+TkNqwkJCw1P1y66xFQR3Q3DjcfA3dx7/Tm9TV6QYjyXhHPwtMtqHx8frkbCK1M0QnHlmrDzI31zdMuXP2UZFRuRdKx7Frx0dLmFB0f2a/F1Myc8LSNHF8W4VglIfOCUc7m8mHnJ88MvFvL/N5A5NuV1yROexO0LCAce9PsBOnnpuB6YLFF2mDExpmpBwjjyjrvWbMVnw4/perAO5jUAg4ZhwMwQel/oaOzfnx/XXWAdyG4Hg/HQAnojLhQjsA7IDP+7SQh3Ibc7NXk3bgRx4xhVFyPNTbK7tdXGtCrti2aWEMxkCHqDEuIlE1Sh5/QBzax9GH1lhdEMGOeFshoDxjFs16mLX2NzH+6vJFa3SJByjG4LF4VIJGw3kIduBKd38uQ8VlXBuiwiOHeidHB+7IuTlEHzpwJfbf0LYnCEcJg+ppA7kyEPuPni6+XT/HDZncLkIm2HwhHPnIVcHTBMdOx9uLlGFHC6cJtcphIQbG6j74LWbfzegooRzmTTIS3B0PC7phrmBb+lmOg3kcp4ORJwczoGH7Nb4wptPd2vKQqs8bpZtq7EVoIiDu5HSDTdrjxfizcIcgXxdubyGbXcE+2g6Tpy4Y5e9+ecGsjBHcOlB2qTbnHB2HpfBFIXH2/M+Nq3QWJwRINwRBggPi63r+HLrKRJ2i32cfB+ddRXBkYd4sh476+OnWavCAkQuEhjd4rCEsw0+xLs+8Xm2z+ExBShaYIkdetPmcNS9B78mxPfwmG/jJlvCwpU14aw85OCmUHg8vw3Qrg0s4cgTb6ZpSThr+UacaC88YGaw5zsOPg1yzbgv5gBZeIh3ZJiyzaeJj0XYtCF+RPQ4NeMMngKdVzN4tvmyrGOX6bkb/TxO5/mG05CXdRa2sPD4NY+zCrMEt7KniQfoO9XQw2KFjv9erQu3hPgWca1HMW2N5x3Oc0WyEXwk9bcQNQu7GxUW2sQuxKKTw+/+orBq0xqIX091cRReJaRL5FHos86TukYdiFQYMOzaa2SbrA1sLS6acp97K0D16791HOKSKF6GvmS2yTI9vIa8Ps9ol49NFa6/98MBt9hThF7M23Tt4V1oizis6kDfr//sh1NN4zwv/oRV/GFW8X2iyTHsZwg0/de1mnDEohpaG4bj4xoISbhpwzrBBegrjA/kgQG6IloHdilI+IXqNqvMj+ciuzbMpKmZ6+vrpz8/k2e0uFO/fOdRtYoDpTddgErfZZ5dMg4omB7A9UqPJ17BTS7tcqEs+APiPP1BxsEHHj9OZlMK94SoS4SY32QeYpVjxvHpbA+NTJ7gBjTy6/XTtUjCMSXbCw+kZi1RAoFfn55+5ahw/F1v6ye8TghHw7cE2xb/8/R07sgDRnBn8/NplnSyPFRx3/lRaswfT787xgeUTDiv5NS4lk1A8QfH0of5zZmHNRU5EGcIHiR/ZwKKrjmtdMg89nxjFm7NONkhwLEB1R2KGsjz310rD8PuR4cQxwaU3rR1Iua33208gDENO8ODYwOyu4LMs2jmYc1OEJ4chr6jy/ro2LURYOX536Hk0nWgUQ8RjvzkZTNQypJzTKuRwzYAZstE8/rjjlXbYRNRNPwALCESseBU6xacvdduv01LWUuI6lXCY0oBeLA8Q/lVazaSNlYsnSi97/hQXFtwYrGXn11Tac8M5BgiwFiDE8u+9q+WEHVneR57NLw1YlrfhraWMtMMl09btW3pRDDpjlDSMQulgvWp90PoBLisnUh+wLxm3Qzb3EpbaIa26yDdWX8KJBouwG7EsCP76bh5D8y1oe06SNu232iQn80OaazPuY8NpU3btWH1ObkbpW0/F+H3b194qJs+v9iiBGdviH3NKhgi9x/UeUPBUeX2MzRyz3lDwdFkHVyx4LzYTxV5qo1Hx6SbzL7eAugPatv+K1uT4bdh0gTdmLtRLPaWXM1Ry+i3w2KxxzfZcSxaVrNuMvaiv8Hmp2DWTWbfoEWTtXTzT6IJFChQoED/FAnz5+e7u7vn5+fzUOe7hxm0b3Fe3iXvg1q8EF6vlfQ6nEueJGVNzE0kT+SXB4f6voM5dVdS3TF36PZFwyJBWExOTEwcClAXiwfwdfJAj5GQmYN/wl2ZwzO442T3VVtKrYOJiTk9mS7mZDoj6SBrUv3jUCbNOH186DSP8YSEMxwI8YTO4cu3ESATjxKu5IH2GuPJQM6zF2/bc2ThEeTMulBfYzzCyURy/uUb9wxZeEK7EEgLkIXnuQ4nnHbhv2vFRk79slP4qmd6Ry9XbBS7+FHt5uR/ddrFGv5FXfi2svI2vUv05E1dvGdbeTInsAcJVh5oCHPPYinnOq2dYuj0ckcSORG2rlw55kSOK6P3lC93+FY+L4Gc3uo2OO6EunxeBKKUM6AbUuuSP5b4Tq5bvFRaWGvvgJZ0LIlFRGDlCc0ZCYd4hLnk3LPsrXd5zAGxWMy3G22OB6DX2am0K/BV3ohQY6d1Kgi9BgfyHQWPOwY86MDNly2O5/On6ttqQIJhForws9zxjvLO3DFfhp8sioC7NBBsPPMTemrJY9NiJpO5WJxLzj+3QOhdAl5qyAejLEKMdk2AQQO82NFxJF49UjmOl4ryC6Hb4nlOeWMOfqSt7BV4TtkZ6gBwmcvJrcnlgZqNZY7n9K+z88AOlFw0eE5kyV1q8blAXU5sqK/ggazo23hR/b6yxOkZ1RF5qae/UTvgRZHnlVf3nKQ2viaBS+2F/r0hGDTplI5n9/BwcfdgAm6beKYfdDm9xTUOtNRXAs8fq02/RJnXE3nuXqPQw9fjNMY20FgFAFpKexuipHdCAYu3O4/WfzJKxfM8IMijtjKUAYDXNrZAXjncPZiMxv/9EmjJhXgysAPV1H1afIQWqAjqfyWjD8IkrAgEHrkUsPqBslW3vQFVNnjgoQXaxorGU5N4zvjWhqi1CvEILY2nDbQoZ7R9GfhJgwf2Pa0X2nkOnPw6FJpA4+yzeXgbz6mExSfHaankwFPktG5TllTH60k8ik9ZIvNMOI2natielXBdNx4Ynzx2lLU24zx6YnKAk0cZoXKs+pzMo3sAPCzakbDzXBjdx8yz6DWPgiF7QBfxaBjQ36w8sk1ylWKRF3P6l/FiUf9kWTc9O88ZqgRsPM/Kty6h//S09gJj6ICO1dV4WBtPqNcRQaudMxrUBgYDPBKcznZm5rnAmm3imYd/PMsPTP5m5VGGDj3h4MgraGB4fPSsuq+Yqr4uTDjdsDuiqO87w2dwocyEkW2qcxuzVfj6/Dk4chZpPD2TX/cMRm3sPOXyWupBnrbOo/eS04rUNh1PObQttXk9UbrXNx/gBBcTSfSHYgH6X/NJY1o0mASYF1pDurCzaIM8LGhy2kYJiJcyW611rOclHIhaKu4pHCmL6nADS59Ko5jrlmsaVk2Eb5NhYZGoVwpyfkGg3YyygjB/gpYP4KGDlamythASLg6Sz5v+CG0xz3F5+XDnWsccxx3DFmQu5Vc7Wk6VW/ANl532Tqur0UicKHISJDpt5UVRlJTAwGqNB3A7J+W5jkpUq0hivtJpH/N6ybSoLBhAoJPkHCzVsOWd0PncibIvmVR2HzzLC0ICPKJQRXj8co3i/f19sVELZYr3ykbdqXLtSqvVKWuHXeh0GlCddg/OB9SXytEvVyCZJHEAxlbLUDhDgp9so5nT/AHSmWn5LXRwdqZsnps7ODhf9HsthMJpaq3Gae20fA/zl88bHk/zyaFUbkdn6FWAUVm/WRV3EMKphEbSN6rTYwnN0AUuX3Z571vQvTGJgqrlW2+11+gq5wFi6By/9fDAshrO2LQJXWcn1+fdb0A9XgT5SuO+2N7hT/u/ffiVafBcfmdHqnTfet/RJdSgev3fFyhQoECBAgUKFChQoECBAgUKFChQoECBAv1D9X9ndgioLLxWE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10" name="9 Imagen" descr="ajax-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6600" y="4898390"/>
            <a:ext cx="2159000" cy="1273810"/>
          </a:xfrm>
          <a:prstGeom prst="rect">
            <a:avLst/>
          </a:prstGeom>
        </p:spPr>
      </p:pic>
      <p:sp>
        <p:nvSpPr>
          <p:cNvPr id="11" name="1 Título"/>
          <p:cNvSpPr txBox="1">
            <a:spLocks/>
          </p:cNvSpPr>
          <p:nvPr/>
        </p:nvSpPr>
        <p:spPr bwMode="auto">
          <a:xfrm>
            <a:off x="1390650" y="495300"/>
            <a:ext cx="81788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45000"/>
              <a:buFont typeface="StarSymbol"/>
              <a:buNone/>
              <a:tabLst/>
              <a:defRPr/>
            </a:pPr>
            <a:r>
              <a:rPr lang="es-MX" sz="3600" b="1" dirty="0" err="1" smtClean="0">
                <a:solidFill>
                  <a:srgbClr val="227A8F"/>
                </a:solidFill>
                <a:latin typeface="+mj-lt"/>
                <a:ea typeface="+mj-ea"/>
                <a:cs typeface="+mj-cs"/>
              </a:rPr>
              <a:t>Frameworks</a:t>
            </a:r>
            <a:r>
              <a:rPr lang="es-MX" sz="3600" b="1" dirty="0" smtClean="0">
                <a:solidFill>
                  <a:srgbClr val="227A8F"/>
                </a:solidFill>
                <a:latin typeface="+mj-lt"/>
                <a:ea typeface="+mj-ea"/>
                <a:cs typeface="+mj-cs"/>
              </a:rPr>
              <a:t>, lenguajes, librerías:</a:t>
            </a:r>
            <a:endParaRPr kumimoji="0" lang="es-MX" sz="3600" b="1" i="0" u="none" strike="noStrike" kern="1200" cap="none" spc="0" normalizeH="0" baseline="0" noProof="0" dirty="0" smtClean="0">
              <a:ln>
                <a:noFill/>
              </a:ln>
              <a:solidFill>
                <a:srgbClr val="227A8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3" name="12 Imagen" descr="enm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050" y="1060450"/>
            <a:ext cx="4895850" cy="3263900"/>
          </a:xfrm>
          <a:prstGeom prst="rect">
            <a:avLst/>
          </a:prstGeom>
        </p:spPr>
      </p:pic>
      <p:pic>
        <p:nvPicPr>
          <p:cNvPr id="14" name="13 Imagen" descr="j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10150" y="1581150"/>
            <a:ext cx="2647950" cy="2647950"/>
          </a:xfrm>
          <a:prstGeom prst="rect">
            <a:avLst/>
          </a:prstGeom>
        </p:spPr>
      </p:pic>
      <p:pic>
        <p:nvPicPr>
          <p:cNvPr id="15" name="14 Imagen" descr="img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48013" y="4644150"/>
            <a:ext cx="2109787" cy="1810762"/>
          </a:xfrm>
          <a:prstGeom prst="rect">
            <a:avLst/>
          </a:prstGeom>
        </p:spPr>
      </p:pic>
      <p:pic>
        <p:nvPicPr>
          <p:cNvPr id="16" name="15 Imagen" descr="descarga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48325" y="4819649"/>
            <a:ext cx="2371725" cy="1423035"/>
          </a:xfrm>
          <a:prstGeom prst="rect">
            <a:avLst/>
          </a:prstGeom>
        </p:spPr>
      </p:pic>
      <p:pic>
        <p:nvPicPr>
          <p:cNvPr id="17" name="16 Imagen" descr="descarga (1)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29500" y="3009900"/>
            <a:ext cx="2175164" cy="1495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 bwMode="auto">
          <a:xfrm>
            <a:off x="952500" y="228600"/>
            <a:ext cx="3348037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45000"/>
              <a:buFont typeface="StarSymbol"/>
              <a:buNone/>
              <a:tabLst/>
              <a:defRPr/>
            </a:pPr>
            <a:r>
              <a:rPr lang="es-MX" sz="3600" b="1" dirty="0" smtClean="0">
                <a:solidFill>
                  <a:srgbClr val="227A8F"/>
                </a:solidFill>
                <a:latin typeface="+mj-lt"/>
                <a:ea typeface="+mj-ea"/>
                <a:cs typeface="+mj-cs"/>
              </a:rPr>
              <a:t>Metodología</a:t>
            </a:r>
            <a:endParaRPr kumimoji="0" lang="es-MX" sz="3600" b="1" i="0" u="none" strike="noStrike" kern="1200" cap="none" spc="0" normalizeH="0" baseline="0" noProof="0" dirty="0" smtClean="0">
              <a:ln>
                <a:noFill/>
              </a:ln>
              <a:solidFill>
                <a:srgbClr val="227A8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1503030" y="833734"/>
            <a:ext cx="236412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96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XP</a:t>
            </a:r>
            <a:endParaRPr lang="es-ES" sz="96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4" name="1 Título"/>
          <p:cNvSpPr txBox="1">
            <a:spLocks/>
          </p:cNvSpPr>
          <p:nvPr/>
        </p:nvSpPr>
        <p:spPr bwMode="auto">
          <a:xfrm>
            <a:off x="685800" y="2381250"/>
            <a:ext cx="3348037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45000"/>
              <a:buFont typeface="StarSymbol"/>
              <a:buNone/>
              <a:tabLst/>
              <a:defRPr/>
            </a:pPr>
            <a:r>
              <a:rPr lang="es-MX" sz="3600" b="1" noProof="0" dirty="0" smtClean="0">
                <a:solidFill>
                  <a:srgbClr val="227A8F"/>
                </a:solidFill>
                <a:latin typeface="+mj-lt"/>
                <a:ea typeface="+mj-ea"/>
                <a:cs typeface="+mj-cs"/>
              </a:rPr>
              <a:t>Herramientas:</a:t>
            </a:r>
            <a:endParaRPr kumimoji="0" lang="es-MX" sz="3600" b="1" i="0" u="none" strike="noStrike" kern="1200" cap="none" spc="0" normalizeH="0" baseline="0" noProof="0" dirty="0" smtClean="0">
              <a:ln>
                <a:noFill/>
              </a:ln>
              <a:solidFill>
                <a:srgbClr val="227A8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4514" name="Picture 2" descr="https://upload.wikimedia.org/wikipedia/commons/thumb/8/8d/Adobe_Fireworks_CS6_Icon.png/150px-Adobe_Fireworks_CS6_Ic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2324" y="3752849"/>
            <a:ext cx="1654175" cy="1654175"/>
          </a:xfrm>
          <a:prstGeom prst="rect">
            <a:avLst/>
          </a:prstGeom>
          <a:noFill/>
        </p:spPr>
      </p:pic>
      <p:pic>
        <p:nvPicPr>
          <p:cNvPr id="6" name="5 Imagen" descr="p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20153" y="2743199"/>
            <a:ext cx="3785347" cy="3785347"/>
          </a:xfrm>
          <a:prstGeom prst="rect">
            <a:avLst/>
          </a:prstGeom>
        </p:spPr>
      </p:pic>
      <p:pic>
        <p:nvPicPr>
          <p:cNvPr id="8" name="7 Imagen" descr="96b09447ad3f7914b7e4410168e2c94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72100" y="3562350"/>
            <a:ext cx="2057400" cy="2057400"/>
          </a:xfrm>
          <a:prstGeom prst="rect">
            <a:avLst/>
          </a:prstGeom>
        </p:spPr>
      </p:pic>
      <p:pic>
        <p:nvPicPr>
          <p:cNvPr id="10" name="9 Imagen" descr="2523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96560" y="457810"/>
            <a:ext cx="2513990" cy="2513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 txBox="1">
            <a:spLocks/>
          </p:cNvSpPr>
          <p:nvPr/>
        </p:nvSpPr>
        <p:spPr bwMode="auto">
          <a:xfrm>
            <a:off x="0" y="266700"/>
            <a:ext cx="1097280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457200">
              <a:buSzPct val="45000"/>
              <a:buFont typeface="StarSymbol"/>
              <a:buNone/>
            </a:pPr>
            <a:r>
              <a:rPr lang="es-MX" sz="3600" b="1">
                <a:solidFill>
                  <a:srgbClr val="227A8F"/>
                </a:solidFill>
                <a:latin typeface="Trebuchet MS" pitchFamily="34" charset="0"/>
              </a:rPr>
              <a:t>¿Por qué?</a:t>
            </a:r>
          </a:p>
        </p:txBody>
      </p:sp>
      <p:pic>
        <p:nvPicPr>
          <p:cNvPr id="8198" name="Picture 6" descr="http://www.oas.org/imgs/banner_cidh_expresion.jpg"/>
          <p:cNvPicPr>
            <a:picLocks noChangeAspect="1" noChangeArrowheads="1"/>
          </p:cNvPicPr>
          <p:nvPr/>
        </p:nvPicPr>
        <p:blipFill>
          <a:blip r:embed="rId2" cstate="print"/>
          <a:srcRect l="17276"/>
          <a:stretch>
            <a:fillRect/>
          </a:stretch>
        </p:blipFill>
        <p:spPr bwMode="auto">
          <a:xfrm>
            <a:off x="533400" y="5838824"/>
            <a:ext cx="8362950" cy="12858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5 CuadroTexto"/>
          <p:cNvSpPr txBox="1"/>
          <p:nvPr/>
        </p:nvSpPr>
        <p:spPr>
          <a:xfrm>
            <a:off x="1771651" y="1771650"/>
            <a:ext cx="59245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 smtClean="0"/>
              <a:t>La libre expresión y la tolerancia nos hace  identificarnos y conocernos, cada vez los medios</a:t>
            </a:r>
            <a:br>
              <a:rPr lang="es-MX" sz="3600" dirty="0" smtClean="0"/>
            </a:br>
            <a:r>
              <a:rPr lang="es-MX" sz="3600" dirty="0" smtClean="0"/>
              <a:t>nos privan de esto.</a:t>
            </a:r>
            <a:endParaRPr lang="es-MX" sz="3600" dirty="0"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0" y="273050"/>
            <a:ext cx="109728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457200">
              <a:buSzPct val="45000"/>
              <a:buFont typeface="StarSymbol"/>
              <a:buNone/>
              <a:defRPr/>
            </a:pPr>
            <a:r>
              <a:rPr lang="es-MX" sz="36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¿</a:t>
            </a:r>
            <a:r>
              <a:rPr lang="es-MX" sz="36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Cómo funciona?</a:t>
            </a:r>
            <a:endParaRPr lang="es-MX" sz="3600" b="1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2" cstate="print"/>
          <a:srcRect l="58824" t="3125" r="9118" b="67448"/>
          <a:stretch>
            <a:fillRect/>
          </a:stretch>
        </p:blipFill>
        <p:spPr bwMode="auto">
          <a:xfrm>
            <a:off x="6343650" y="1847850"/>
            <a:ext cx="4152900" cy="21526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3" cstate="print"/>
          <a:srcRect r="51765" b="71094"/>
          <a:stretch>
            <a:fillRect/>
          </a:stretch>
        </p:blipFill>
        <p:spPr bwMode="auto">
          <a:xfrm>
            <a:off x="285750" y="1162050"/>
            <a:ext cx="6248400" cy="21145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4" cstate="print"/>
          <a:srcRect l="6732" t="28808" r="20530" b="19868"/>
          <a:stretch>
            <a:fillRect/>
          </a:stretch>
        </p:blipFill>
        <p:spPr bwMode="auto">
          <a:xfrm>
            <a:off x="952500" y="3657600"/>
            <a:ext cx="7410450" cy="29527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>
    <p:wedg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>
          <a:xfrm>
            <a:off x="0" y="495300"/>
            <a:ext cx="4419600" cy="646113"/>
          </a:xfrm>
          <a:prstGeom prst="rect">
            <a:avLst/>
          </a:prstGeo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algn="ctr" defTabSz="457200" fontAlgn="auto">
              <a:spcAft>
                <a:spcPts val="0"/>
              </a:spcAft>
              <a:buFont typeface="StarSymbol"/>
              <a:buNone/>
              <a:defRPr/>
            </a:pPr>
            <a:r>
              <a:rPr lang="es-MX" sz="36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Servidor</a:t>
            </a:r>
            <a:endParaRPr lang="es-MX" sz="36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1 Título"/>
          <p:cNvSpPr txBox="1">
            <a:spLocks/>
          </p:cNvSpPr>
          <p:nvPr/>
        </p:nvSpPr>
        <p:spPr>
          <a:xfrm>
            <a:off x="6165850" y="1657350"/>
            <a:ext cx="4273550" cy="646113"/>
          </a:xfrm>
          <a:prstGeom prst="rect">
            <a:avLst/>
          </a:prstGeo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algn="ctr" defTabSz="457200" fontAlgn="auto">
              <a:spcAft>
                <a:spcPts val="0"/>
              </a:spcAft>
              <a:buFont typeface="StarSymbol"/>
              <a:buNone/>
              <a:defRPr/>
            </a:pPr>
            <a:r>
              <a:rPr lang="es-MX" sz="36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Cliente</a:t>
            </a:r>
            <a:endParaRPr lang="es-MX" sz="36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741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6739" y="1171575"/>
            <a:ext cx="6424542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4" cstate="print"/>
          <a:srcRect l="14853" t="7813" r="14853" b="10156"/>
          <a:stretch>
            <a:fillRect/>
          </a:stretch>
        </p:blipFill>
        <p:spPr bwMode="auto">
          <a:xfrm>
            <a:off x="6400800" y="3009900"/>
            <a:ext cx="485648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86" name="Picture 22"/>
          <p:cNvPicPr>
            <a:picLocks noChangeAspect="1" noChangeArrowheads="1"/>
          </p:cNvPicPr>
          <p:nvPr/>
        </p:nvPicPr>
        <p:blipFill>
          <a:blip r:embed="rId2" cstate="print"/>
          <a:srcRect l="9412" t="6771" r="9559" b="6250"/>
          <a:stretch>
            <a:fillRect/>
          </a:stretch>
        </p:blipFill>
        <p:spPr bwMode="auto">
          <a:xfrm>
            <a:off x="304800" y="552450"/>
            <a:ext cx="5122568" cy="310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87" name="Picture 23"/>
          <p:cNvPicPr>
            <a:picLocks noChangeAspect="1" noChangeArrowheads="1"/>
          </p:cNvPicPr>
          <p:nvPr/>
        </p:nvPicPr>
        <p:blipFill>
          <a:blip r:embed="rId3" cstate="print"/>
          <a:srcRect t="8073" r="42059" b="21615"/>
          <a:stretch>
            <a:fillRect/>
          </a:stretch>
        </p:blipFill>
        <p:spPr bwMode="auto">
          <a:xfrm>
            <a:off x="6019800" y="2686050"/>
            <a:ext cx="5504180" cy="3771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S103418065 (1)">
  <a:themeElements>
    <a:clrScheme name="Flujo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alesStrategy_FacetGreenTheme_16x9_TP103418064.potx" id="{4C44C7CB-EF5A-48F9-A699-694473BCA7E5}" vid="{81367ABB-92E2-407A-8DE5-69A99C4AA72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6836B0F-2395-43B9-BBEF-90A78CA70F2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2257</Template>
  <TotalTime>3277</TotalTime>
  <Words>185</Words>
  <Application>Microsoft Office PowerPoint</Application>
  <PresentationFormat>Personalizado</PresentationFormat>
  <Paragraphs>33</Paragraphs>
  <Slides>15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5" baseType="lpstr">
      <vt:lpstr>Arial</vt:lpstr>
      <vt:lpstr>Trebuchet MS</vt:lpstr>
      <vt:lpstr>Wingdings 3</vt:lpstr>
      <vt:lpstr>Calibri</vt:lpstr>
      <vt:lpstr>StarSymbol</vt:lpstr>
      <vt:lpstr>Droid Sans Fallback</vt:lpstr>
      <vt:lpstr>Lohit Hindi</vt:lpstr>
      <vt:lpstr>Wingdings</vt:lpstr>
      <vt:lpstr>Century Gothic</vt:lpstr>
      <vt:lpstr>TS103418065 (1)</vt:lpstr>
      <vt:lpstr>TROLL ME</vt:lpstr>
      <vt:lpstr>Objetivo</vt:lpstr>
      <vt:lpstr>Justificación</vt:lpstr>
      <vt:lpstr>Diapositiva 4</vt:lpstr>
      <vt:lpstr>Diapositiva 5</vt:lpstr>
      <vt:lpstr>Diapositiva 6</vt:lpstr>
      <vt:lpstr>Diapositiva 7</vt:lpstr>
      <vt:lpstr>Diapositiva 8</vt:lpstr>
      <vt:lpstr>Diapositiva 9</vt:lpstr>
      <vt:lpstr>Como obtener beneficios</vt:lpstr>
      <vt:lpstr>Diapositiva 11</vt:lpstr>
      <vt:lpstr>Diapositiva 12</vt:lpstr>
      <vt:lpstr>Trabajo a futuro</vt:lpstr>
      <vt:lpstr>Diapositiva 14</vt:lpstr>
      <vt:lpstr>Gracias…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VASCONCELOS Sistema de Gestión Documental Digital</dc:title>
  <dc:creator>Eri</dc:creator>
  <cp:lastModifiedBy>REYNA REYES</cp:lastModifiedBy>
  <cp:revision>39</cp:revision>
  <dcterms:created xsi:type="dcterms:W3CDTF">2013-03-18T02:26:15Z</dcterms:created>
  <dcterms:modified xsi:type="dcterms:W3CDTF">2015-11-30T11:44:06Z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TC034180659991</vt:lpwstr>
  </property>
</Properties>
</file>